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9" r:id="rId3"/>
    <p:sldId id="261" r:id="rId4"/>
    <p:sldId id="292" r:id="rId5"/>
    <p:sldId id="260" r:id="rId6"/>
    <p:sldId id="291" r:id="rId7"/>
    <p:sldId id="365" r:id="rId8"/>
    <p:sldId id="366" r:id="rId9"/>
    <p:sldId id="364" r:id="rId10"/>
    <p:sldId id="294" r:id="rId11"/>
    <p:sldId id="304" r:id="rId12"/>
    <p:sldId id="300" r:id="rId13"/>
    <p:sldId id="368" r:id="rId14"/>
    <p:sldId id="301" r:id="rId15"/>
    <p:sldId id="303" r:id="rId16"/>
    <p:sldId id="305" r:id="rId17"/>
    <p:sldId id="308" r:id="rId18"/>
    <p:sldId id="273" r:id="rId19"/>
    <p:sldId id="293" r:id="rId20"/>
    <p:sldId id="274" r:id="rId21"/>
    <p:sldId id="299" r:id="rId22"/>
    <p:sldId id="36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1721FF-4D71-44BE-875D-C4A48BAF7EC8}" v="37" dt="2020-11-07T06:11:13.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55"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ina Mpalampekou" userId="cecfa5c8747abb0f" providerId="LiveId" clId="{931721FF-4D71-44BE-875D-C4A48BAF7EC8}"/>
    <pc:docChg chg="undo custSel mod addSld delSld modSld">
      <pc:chgData name="Matina Mpalampekou" userId="cecfa5c8747abb0f" providerId="LiveId" clId="{931721FF-4D71-44BE-875D-C4A48BAF7EC8}" dt="2020-11-07T06:12:37.351" v="255" actId="2696"/>
      <pc:docMkLst>
        <pc:docMk/>
      </pc:docMkLst>
      <pc:sldChg chg="setBg">
        <pc:chgData name="Matina Mpalampekou" userId="cecfa5c8747abb0f" providerId="LiveId" clId="{931721FF-4D71-44BE-875D-C4A48BAF7EC8}" dt="2020-11-07T05:56:42.390" v="40"/>
        <pc:sldMkLst>
          <pc:docMk/>
          <pc:sldMk cId="0" sldId="257"/>
        </pc:sldMkLst>
      </pc:sldChg>
      <pc:sldChg chg="del">
        <pc:chgData name="Matina Mpalampekou" userId="cecfa5c8747abb0f" providerId="LiveId" clId="{931721FF-4D71-44BE-875D-C4A48BAF7EC8}" dt="2020-11-07T05:54:19.290" v="25" actId="2696"/>
        <pc:sldMkLst>
          <pc:docMk/>
          <pc:sldMk cId="2742017220" sldId="258"/>
        </pc:sldMkLst>
      </pc:sldChg>
      <pc:sldChg chg="addSp delSp modSp setBg">
        <pc:chgData name="Matina Mpalampekou" userId="cecfa5c8747abb0f" providerId="LiveId" clId="{931721FF-4D71-44BE-875D-C4A48BAF7EC8}" dt="2020-11-07T05:56:42.390" v="40"/>
        <pc:sldMkLst>
          <pc:docMk/>
          <pc:sldMk cId="0" sldId="259"/>
        </pc:sldMkLst>
        <pc:spChg chg="mod ord">
          <ac:chgData name="Matina Mpalampekou" userId="cecfa5c8747abb0f" providerId="LiveId" clId="{931721FF-4D71-44BE-875D-C4A48BAF7EC8}" dt="2020-11-07T05:53:32.521" v="4" actId="26606"/>
          <ac:spMkLst>
            <pc:docMk/>
            <pc:sldMk cId="0" sldId="259"/>
            <ac:spMk id="2" creationId="{00000000-0000-0000-0000-000000000000}"/>
          </ac:spMkLst>
        </pc:spChg>
        <pc:spChg chg="del">
          <ac:chgData name="Matina Mpalampekou" userId="cecfa5c8747abb0f" providerId="LiveId" clId="{931721FF-4D71-44BE-875D-C4A48BAF7EC8}" dt="2020-11-07T05:53:32.521" v="4" actId="26606"/>
          <ac:spMkLst>
            <pc:docMk/>
            <pc:sldMk cId="0" sldId="259"/>
            <ac:spMk id="137" creationId="{247AB924-1B87-43FC-B7C7-B112D5C51A0E}"/>
          </ac:spMkLst>
        </pc:spChg>
        <pc:spChg chg="add">
          <ac:chgData name="Matina Mpalampekou" userId="cecfa5c8747abb0f" providerId="LiveId" clId="{931721FF-4D71-44BE-875D-C4A48BAF7EC8}" dt="2020-11-07T05:53:32.521" v="4" actId="26606"/>
          <ac:spMkLst>
            <pc:docMk/>
            <pc:sldMk cId="0" sldId="259"/>
            <ac:spMk id="192" creationId="{46C2E80F-49A6-4372-B103-219D417A55ED}"/>
          </ac:spMkLst>
        </pc:spChg>
        <pc:picChg chg="mod">
          <ac:chgData name="Matina Mpalampekou" userId="cecfa5c8747abb0f" providerId="LiveId" clId="{931721FF-4D71-44BE-875D-C4A48BAF7EC8}" dt="2020-11-07T05:53:32.521" v="4" actId="26606"/>
          <ac:picMkLst>
            <pc:docMk/>
            <pc:sldMk cId="0" sldId="259"/>
            <ac:picMk id="4" creationId="{D937B0ED-E695-4978-9765-AEE3B801E11C}"/>
          </ac:picMkLst>
        </pc:picChg>
        <pc:picChg chg="mod">
          <ac:chgData name="Matina Mpalampekou" userId="cecfa5c8747abb0f" providerId="LiveId" clId="{931721FF-4D71-44BE-875D-C4A48BAF7EC8}" dt="2020-11-07T05:53:32.521" v="4" actId="26606"/>
          <ac:picMkLst>
            <pc:docMk/>
            <pc:sldMk cId="0" sldId="259"/>
            <ac:picMk id="5" creationId="{F0305670-19D1-461E-AA9A-6DCAEEFB45AC}"/>
          </ac:picMkLst>
        </pc:picChg>
        <pc:picChg chg="mod ord">
          <ac:chgData name="Matina Mpalampekou" userId="cecfa5c8747abb0f" providerId="LiveId" clId="{931721FF-4D71-44BE-875D-C4A48BAF7EC8}" dt="2020-11-07T05:53:32.521" v="4" actId="26606"/>
          <ac:picMkLst>
            <pc:docMk/>
            <pc:sldMk cId="0" sldId="259"/>
            <ac:picMk id="1026" creationId="{00000000-0000-0000-0000-000000000000}"/>
          </ac:picMkLst>
        </pc:picChg>
        <pc:cxnChg chg="del">
          <ac:chgData name="Matina Mpalampekou" userId="cecfa5c8747abb0f" providerId="LiveId" clId="{931721FF-4D71-44BE-875D-C4A48BAF7EC8}" dt="2020-11-07T05:53:32.521" v="4" actId="26606"/>
          <ac:cxnSpMkLst>
            <pc:docMk/>
            <pc:sldMk cId="0" sldId="259"/>
            <ac:cxnSpMk id="135" creationId="{99AE2756-0FC4-4155-83E7-58AAAB63E757}"/>
          </ac:cxnSpMkLst>
        </pc:cxnChg>
        <pc:cxnChg chg="del">
          <ac:chgData name="Matina Mpalampekou" userId="cecfa5c8747abb0f" providerId="LiveId" clId="{931721FF-4D71-44BE-875D-C4A48BAF7EC8}" dt="2020-11-07T05:53:32.521" v="4" actId="26606"/>
          <ac:cxnSpMkLst>
            <pc:docMk/>
            <pc:sldMk cId="0" sldId="259"/>
            <ac:cxnSpMk id="139" creationId="{818DC98F-4057-4645-B948-F604F39A9CFE}"/>
          </ac:cxnSpMkLst>
        </pc:cxnChg>
        <pc:cxnChg chg="del">
          <ac:chgData name="Matina Mpalampekou" userId="cecfa5c8747abb0f" providerId="LiveId" clId="{931721FF-4D71-44BE-875D-C4A48BAF7EC8}" dt="2020-11-07T05:53:32.521" v="4" actId="26606"/>
          <ac:cxnSpMkLst>
            <pc:docMk/>
            <pc:sldMk cId="0" sldId="259"/>
            <ac:cxnSpMk id="141" creationId="{DAD2B705-4A9B-408D-AA80-4F41045E09DE}"/>
          </ac:cxnSpMkLst>
        </pc:cxnChg>
      </pc:sldChg>
      <pc:sldChg chg="addSp delSp modSp setBg">
        <pc:chgData name="Matina Mpalampekou" userId="cecfa5c8747abb0f" providerId="LiveId" clId="{931721FF-4D71-44BE-875D-C4A48BAF7EC8}" dt="2020-11-07T05:56:42.390" v="40"/>
        <pc:sldMkLst>
          <pc:docMk/>
          <pc:sldMk cId="0" sldId="260"/>
        </pc:sldMkLst>
        <pc:spChg chg="mod">
          <ac:chgData name="Matina Mpalampekou" userId="cecfa5c8747abb0f" providerId="LiveId" clId="{931721FF-4D71-44BE-875D-C4A48BAF7EC8}" dt="2020-11-07T05:54:14.397" v="23" actId="20577"/>
          <ac:spMkLst>
            <pc:docMk/>
            <pc:sldMk cId="0" sldId="260"/>
            <ac:spMk id="3" creationId="{77DA294A-B621-41DE-B1C7-90109FDAAF3E}"/>
          </ac:spMkLst>
        </pc:spChg>
        <pc:graphicFrameChg chg="add del mod">
          <ac:chgData name="Matina Mpalampekou" userId="cecfa5c8747abb0f" providerId="LiveId" clId="{931721FF-4D71-44BE-875D-C4A48BAF7EC8}" dt="2020-11-07T05:55:05.707" v="31"/>
          <ac:graphicFrameMkLst>
            <pc:docMk/>
            <pc:sldMk cId="0" sldId="260"/>
            <ac:graphicFrameMk id="4" creationId="{A21026AF-08CE-4D73-91E9-AE5F938B3D64}"/>
          </ac:graphicFrameMkLst>
        </pc:graphicFrameChg>
      </pc:sldChg>
      <pc:sldChg chg="setBg">
        <pc:chgData name="Matina Mpalampekou" userId="cecfa5c8747abb0f" providerId="LiveId" clId="{931721FF-4D71-44BE-875D-C4A48BAF7EC8}" dt="2020-11-07T05:56:42.390" v="40"/>
        <pc:sldMkLst>
          <pc:docMk/>
          <pc:sldMk cId="0" sldId="261"/>
        </pc:sldMkLst>
      </pc:sldChg>
      <pc:sldChg chg="setBg">
        <pc:chgData name="Matina Mpalampekou" userId="cecfa5c8747abb0f" providerId="LiveId" clId="{931721FF-4D71-44BE-875D-C4A48BAF7EC8}" dt="2020-11-07T05:56:42.390" v="40"/>
        <pc:sldMkLst>
          <pc:docMk/>
          <pc:sldMk cId="0" sldId="273"/>
        </pc:sldMkLst>
      </pc:sldChg>
      <pc:sldChg chg="setBg">
        <pc:chgData name="Matina Mpalampekou" userId="cecfa5c8747abb0f" providerId="LiveId" clId="{931721FF-4D71-44BE-875D-C4A48BAF7EC8}" dt="2020-11-07T05:56:42.390" v="40"/>
        <pc:sldMkLst>
          <pc:docMk/>
          <pc:sldMk cId="605241561" sldId="274"/>
        </pc:sldMkLst>
      </pc:sldChg>
      <pc:sldChg chg="modSp add setBg">
        <pc:chgData name="Matina Mpalampekou" userId="cecfa5c8747abb0f" providerId="LiveId" clId="{931721FF-4D71-44BE-875D-C4A48BAF7EC8}" dt="2020-11-07T05:57:38.610" v="45" actId="207"/>
        <pc:sldMkLst>
          <pc:docMk/>
          <pc:sldMk cId="157827423" sldId="291"/>
        </pc:sldMkLst>
        <pc:graphicFrameChg chg="modGraphic">
          <ac:chgData name="Matina Mpalampekou" userId="cecfa5c8747abb0f" providerId="LiveId" clId="{931721FF-4D71-44BE-875D-C4A48BAF7EC8}" dt="2020-11-07T05:57:38.610" v="45" actId="207"/>
          <ac:graphicFrameMkLst>
            <pc:docMk/>
            <pc:sldMk cId="157827423" sldId="291"/>
            <ac:graphicFrameMk id="6" creationId="{77CD8FC6-F797-4EC7-9F8D-11BFFA55A93E}"/>
          </ac:graphicFrameMkLst>
        </pc:graphicFrameChg>
        <pc:picChg chg="mod">
          <ac:chgData name="Matina Mpalampekou" userId="cecfa5c8747abb0f" providerId="LiveId" clId="{931721FF-4D71-44BE-875D-C4A48BAF7EC8}" dt="2020-11-07T05:56:26.010" v="38" actId="207"/>
          <ac:picMkLst>
            <pc:docMk/>
            <pc:sldMk cId="157827423" sldId="291"/>
            <ac:picMk id="5" creationId="{0A1C7EB4-24B9-40EF-AF7E-8EB196BC4899}"/>
          </ac:picMkLst>
        </pc:picChg>
      </pc:sldChg>
      <pc:sldChg chg="setBg">
        <pc:chgData name="Matina Mpalampekou" userId="cecfa5c8747abb0f" providerId="LiveId" clId="{931721FF-4D71-44BE-875D-C4A48BAF7EC8}" dt="2020-11-07T05:56:42.390" v="40"/>
        <pc:sldMkLst>
          <pc:docMk/>
          <pc:sldMk cId="4017517330" sldId="292"/>
        </pc:sldMkLst>
      </pc:sldChg>
      <pc:sldChg chg="setBg">
        <pc:chgData name="Matina Mpalampekou" userId="cecfa5c8747abb0f" providerId="LiveId" clId="{931721FF-4D71-44BE-875D-C4A48BAF7EC8}" dt="2020-11-07T05:56:42.390" v="40"/>
        <pc:sldMkLst>
          <pc:docMk/>
          <pc:sldMk cId="218590370" sldId="293"/>
        </pc:sldMkLst>
      </pc:sldChg>
      <pc:sldChg chg="setBg">
        <pc:chgData name="Matina Mpalampekou" userId="cecfa5c8747abb0f" providerId="LiveId" clId="{931721FF-4D71-44BE-875D-C4A48BAF7EC8}" dt="2020-11-07T05:56:42.390" v="40"/>
        <pc:sldMkLst>
          <pc:docMk/>
          <pc:sldMk cId="1626083417" sldId="294"/>
        </pc:sldMkLst>
      </pc:sldChg>
      <pc:sldChg chg="setBg">
        <pc:chgData name="Matina Mpalampekou" userId="cecfa5c8747abb0f" providerId="LiveId" clId="{931721FF-4D71-44BE-875D-C4A48BAF7EC8}" dt="2020-11-07T05:56:42.390" v="40"/>
        <pc:sldMkLst>
          <pc:docMk/>
          <pc:sldMk cId="3449531700" sldId="299"/>
        </pc:sldMkLst>
      </pc:sldChg>
      <pc:sldChg chg="setBg">
        <pc:chgData name="Matina Mpalampekou" userId="cecfa5c8747abb0f" providerId="LiveId" clId="{931721FF-4D71-44BE-875D-C4A48BAF7EC8}" dt="2020-11-07T05:56:42.390" v="40"/>
        <pc:sldMkLst>
          <pc:docMk/>
          <pc:sldMk cId="2618125459" sldId="300"/>
        </pc:sldMkLst>
      </pc:sldChg>
      <pc:sldChg chg="setBg">
        <pc:chgData name="Matina Mpalampekou" userId="cecfa5c8747abb0f" providerId="LiveId" clId="{931721FF-4D71-44BE-875D-C4A48BAF7EC8}" dt="2020-11-07T05:56:42.390" v="40"/>
        <pc:sldMkLst>
          <pc:docMk/>
          <pc:sldMk cId="2952595" sldId="301"/>
        </pc:sldMkLst>
      </pc:sldChg>
      <pc:sldChg chg="addSp del delDesignElem">
        <pc:chgData name="Matina Mpalampekou" userId="cecfa5c8747abb0f" providerId="LiveId" clId="{931721FF-4D71-44BE-875D-C4A48BAF7EC8}" dt="2020-11-07T06:11:08.755" v="252"/>
        <pc:sldMkLst>
          <pc:docMk/>
          <pc:sldMk cId="2308368266" sldId="303"/>
        </pc:sldMkLst>
        <pc:spChg chg="add">
          <ac:chgData name="Matina Mpalampekou" userId="cecfa5c8747abb0f" providerId="LiveId" clId="{931721FF-4D71-44BE-875D-C4A48BAF7EC8}" dt="2020-11-07T06:11:08.755" v="252"/>
          <ac:spMkLst>
            <pc:docMk/>
            <pc:sldMk cId="2308368266" sldId="303"/>
            <ac:spMk id="10" creationId="{46D6306C-ED4F-4AAE-B4A5-EEA6AFAD726E}"/>
          </ac:spMkLst>
        </pc:spChg>
        <pc:spChg chg="add">
          <ac:chgData name="Matina Mpalampekou" userId="cecfa5c8747abb0f" providerId="LiveId" clId="{931721FF-4D71-44BE-875D-C4A48BAF7EC8}" dt="2020-11-07T06:11:08.755" v="252"/>
          <ac:spMkLst>
            <pc:docMk/>
            <pc:sldMk cId="2308368266" sldId="303"/>
            <ac:spMk id="12" creationId="{0EC5361D-F897-4856-B945-0455A365EB24}"/>
          </ac:spMkLst>
        </pc:spChg>
        <pc:spChg chg="add">
          <ac:chgData name="Matina Mpalampekou" userId="cecfa5c8747abb0f" providerId="LiveId" clId="{931721FF-4D71-44BE-875D-C4A48BAF7EC8}" dt="2020-11-07T06:11:08.755" v="252"/>
          <ac:spMkLst>
            <pc:docMk/>
            <pc:sldMk cId="2308368266" sldId="303"/>
            <ac:spMk id="14" creationId="{4508C0C5-2268-42B5-B3C8-4D0899E05F8C}"/>
          </ac:spMkLst>
        </pc:spChg>
        <pc:spChg chg="add">
          <ac:chgData name="Matina Mpalampekou" userId="cecfa5c8747abb0f" providerId="LiveId" clId="{931721FF-4D71-44BE-875D-C4A48BAF7EC8}" dt="2020-11-07T06:11:08.755" v="252"/>
          <ac:spMkLst>
            <pc:docMk/>
            <pc:sldMk cId="2308368266" sldId="303"/>
            <ac:spMk id="16" creationId="{141ACBDB-38F8-4B34-8183-BD95B4E55A62}"/>
          </ac:spMkLst>
        </pc:spChg>
        <pc:spChg chg="add">
          <ac:chgData name="Matina Mpalampekou" userId="cecfa5c8747abb0f" providerId="LiveId" clId="{931721FF-4D71-44BE-875D-C4A48BAF7EC8}" dt="2020-11-07T06:11:08.755" v="252"/>
          <ac:spMkLst>
            <pc:docMk/>
            <pc:sldMk cId="2308368266" sldId="303"/>
            <ac:spMk id="18" creationId="{DE00DB52-3455-4E2F-867B-A6D0516E175B}"/>
          </ac:spMkLst>
        </pc:spChg>
        <pc:spChg chg="add">
          <ac:chgData name="Matina Mpalampekou" userId="cecfa5c8747abb0f" providerId="LiveId" clId="{931721FF-4D71-44BE-875D-C4A48BAF7EC8}" dt="2020-11-07T06:11:08.755" v="252"/>
          <ac:spMkLst>
            <pc:docMk/>
            <pc:sldMk cId="2308368266" sldId="303"/>
            <ac:spMk id="20" creationId="{9E914C83-E0D8-4953-92D5-169D28CB43AE}"/>
          </ac:spMkLst>
        </pc:spChg>
        <pc:spChg chg="add">
          <ac:chgData name="Matina Mpalampekou" userId="cecfa5c8747abb0f" providerId="LiveId" clId="{931721FF-4D71-44BE-875D-C4A48BAF7EC8}" dt="2020-11-07T06:11:08.755" v="252"/>
          <ac:spMkLst>
            <pc:docMk/>
            <pc:sldMk cId="2308368266" sldId="303"/>
            <ac:spMk id="22" creationId="{3512E083-F550-46AF-8490-767ECFD00CB7}"/>
          </ac:spMkLst>
        </pc:spChg>
      </pc:sldChg>
      <pc:sldChg chg="del setBg">
        <pc:chgData name="Matina Mpalampekou" userId="cecfa5c8747abb0f" providerId="LiveId" clId="{931721FF-4D71-44BE-875D-C4A48BAF7EC8}" dt="2020-11-07T06:10:54.614" v="250" actId="2696"/>
        <pc:sldMkLst>
          <pc:docMk/>
          <pc:sldMk cId="3160867252" sldId="303"/>
        </pc:sldMkLst>
      </pc:sldChg>
      <pc:sldChg chg="setBg">
        <pc:chgData name="Matina Mpalampekou" userId="cecfa5c8747abb0f" providerId="LiveId" clId="{931721FF-4D71-44BE-875D-C4A48BAF7EC8}" dt="2020-11-07T05:56:42.390" v="40"/>
        <pc:sldMkLst>
          <pc:docMk/>
          <pc:sldMk cId="4157634455" sldId="304"/>
        </pc:sldMkLst>
      </pc:sldChg>
      <pc:sldChg chg="setBg">
        <pc:chgData name="Matina Mpalampekou" userId="cecfa5c8747abb0f" providerId="LiveId" clId="{931721FF-4D71-44BE-875D-C4A48BAF7EC8}" dt="2020-11-07T05:56:42.390" v="40"/>
        <pc:sldMkLst>
          <pc:docMk/>
          <pc:sldMk cId="2557264291" sldId="305"/>
        </pc:sldMkLst>
      </pc:sldChg>
      <pc:sldChg chg="setBg">
        <pc:chgData name="Matina Mpalampekou" userId="cecfa5c8747abb0f" providerId="LiveId" clId="{931721FF-4D71-44BE-875D-C4A48BAF7EC8}" dt="2020-11-07T05:56:42.390" v="40"/>
        <pc:sldMkLst>
          <pc:docMk/>
          <pc:sldMk cId="2924680332" sldId="308"/>
        </pc:sldMkLst>
      </pc:sldChg>
      <pc:sldChg chg="del setBg">
        <pc:chgData name="Matina Mpalampekou" userId="cecfa5c8747abb0f" providerId="LiveId" clId="{931721FF-4D71-44BE-875D-C4A48BAF7EC8}" dt="2020-11-07T06:12:37.351" v="255" actId="2696"/>
        <pc:sldMkLst>
          <pc:docMk/>
          <pc:sldMk cId="1264244182" sldId="309"/>
        </pc:sldMkLst>
      </pc:sldChg>
      <pc:sldChg chg="del">
        <pc:chgData name="Matina Mpalampekou" userId="cecfa5c8747abb0f" providerId="LiveId" clId="{931721FF-4D71-44BE-875D-C4A48BAF7EC8}" dt="2020-11-07T06:09:54.014" v="249" actId="2696"/>
        <pc:sldMkLst>
          <pc:docMk/>
          <pc:sldMk cId="2126635383" sldId="310"/>
        </pc:sldMkLst>
      </pc:sldChg>
      <pc:sldChg chg="del">
        <pc:chgData name="Matina Mpalampekou" userId="cecfa5c8747abb0f" providerId="LiveId" clId="{931721FF-4D71-44BE-875D-C4A48BAF7EC8}" dt="2020-11-07T05:54:18.476" v="24" actId="2696"/>
        <pc:sldMkLst>
          <pc:docMk/>
          <pc:sldMk cId="1058671502" sldId="312"/>
        </pc:sldMkLst>
      </pc:sldChg>
      <pc:sldChg chg="del">
        <pc:chgData name="Matina Mpalampekou" userId="cecfa5c8747abb0f" providerId="LiveId" clId="{931721FF-4D71-44BE-875D-C4A48BAF7EC8}" dt="2020-11-07T05:54:21.459" v="29" actId="2696"/>
        <pc:sldMkLst>
          <pc:docMk/>
          <pc:sldMk cId="1618802725" sldId="321"/>
        </pc:sldMkLst>
      </pc:sldChg>
      <pc:sldChg chg="del">
        <pc:chgData name="Matina Mpalampekou" userId="cecfa5c8747abb0f" providerId="LiveId" clId="{931721FF-4D71-44BE-875D-C4A48BAF7EC8}" dt="2020-11-07T05:54:20.913" v="28" actId="2696"/>
        <pc:sldMkLst>
          <pc:docMk/>
          <pc:sldMk cId="1794443161" sldId="334"/>
        </pc:sldMkLst>
      </pc:sldChg>
      <pc:sldChg chg="del">
        <pc:chgData name="Matina Mpalampekou" userId="cecfa5c8747abb0f" providerId="LiveId" clId="{931721FF-4D71-44BE-875D-C4A48BAF7EC8}" dt="2020-11-07T05:54:19.878" v="26" actId="2696"/>
        <pc:sldMkLst>
          <pc:docMk/>
          <pc:sldMk cId="2142425654" sldId="341"/>
        </pc:sldMkLst>
      </pc:sldChg>
      <pc:sldChg chg="del">
        <pc:chgData name="Matina Mpalampekou" userId="cecfa5c8747abb0f" providerId="LiveId" clId="{931721FF-4D71-44BE-875D-C4A48BAF7EC8}" dt="2020-11-07T05:54:20.369" v="27" actId="2696"/>
        <pc:sldMkLst>
          <pc:docMk/>
          <pc:sldMk cId="1754098339" sldId="345"/>
        </pc:sldMkLst>
      </pc:sldChg>
      <pc:sldChg chg="del setBg">
        <pc:chgData name="Matina Mpalampekou" userId="cecfa5c8747abb0f" providerId="LiveId" clId="{931721FF-4D71-44BE-875D-C4A48BAF7EC8}" dt="2020-11-07T06:09:50.575" v="245" actId="2696"/>
        <pc:sldMkLst>
          <pc:docMk/>
          <pc:sldMk cId="916452235" sldId="351"/>
        </pc:sldMkLst>
      </pc:sldChg>
      <pc:sldChg chg="del setBg">
        <pc:chgData name="Matina Mpalampekou" userId="cecfa5c8747abb0f" providerId="LiveId" clId="{931721FF-4D71-44BE-875D-C4A48BAF7EC8}" dt="2020-11-07T06:09:51.244" v="246" actId="2696"/>
        <pc:sldMkLst>
          <pc:docMk/>
          <pc:sldMk cId="4078755903" sldId="354"/>
        </pc:sldMkLst>
      </pc:sldChg>
      <pc:sldChg chg="del setBg">
        <pc:chgData name="Matina Mpalampekou" userId="cecfa5c8747abb0f" providerId="LiveId" clId="{931721FF-4D71-44BE-875D-C4A48BAF7EC8}" dt="2020-11-07T06:09:52.150" v="247" actId="2696"/>
        <pc:sldMkLst>
          <pc:docMk/>
          <pc:sldMk cId="2137881931" sldId="355"/>
        </pc:sldMkLst>
      </pc:sldChg>
      <pc:sldChg chg="del setBg">
        <pc:chgData name="Matina Mpalampekou" userId="cecfa5c8747abb0f" providerId="LiveId" clId="{931721FF-4D71-44BE-875D-C4A48BAF7EC8}" dt="2020-11-07T06:09:52.922" v="248" actId="2696"/>
        <pc:sldMkLst>
          <pc:docMk/>
          <pc:sldMk cId="529427617" sldId="356"/>
        </pc:sldMkLst>
      </pc:sldChg>
      <pc:sldChg chg="del setBg">
        <pc:chgData name="Matina Mpalampekou" userId="cecfa5c8747abb0f" providerId="LiveId" clId="{931721FF-4D71-44BE-875D-C4A48BAF7EC8}" dt="2020-11-07T06:12:00.227" v="254" actId="2696"/>
        <pc:sldMkLst>
          <pc:docMk/>
          <pc:sldMk cId="1092437520" sldId="357"/>
        </pc:sldMkLst>
      </pc:sldChg>
      <pc:sldChg chg="del setBg">
        <pc:chgData name="Matina Mpalampekou" userId="cecfa5c8747abb0f" providerId="LiveId" clId="{931721FF-4D71-44BE-875D-C4A48BAF7EC8}" dt="2020-11-07T06:11:54.520" v="253" actId="2696"/>
        <pc:sldMkLst>
          <pc:docMk/>
          <pc:sldMk cId="1995889078" sldId="363"/>
        </pc:sldMkLst>
      </pc:sldChg>
      <pc:sldChg chg="addSp delSp modSp add setBg">
        <pc:chgData name="Matina Mpalampekou" userId="cecfa5c8747abb0f" providerId="LiveId" clId="{931721FF-4D71-44BE-875D-C4A48BAF7EC8}" dt="2020-11-07T06:09:31.838" v="244" actId="1076"/>
        <pc:sldMkLst>
          <pc:docMk/>
          <pc:sldMk cId="1383050729" sldId="364"/>
        </pc:sldMkLst>
        <pc:spChg chg="mod">
          <ac:chgData name="Matina Mpalampekou" userId="cecfa5c8747abb0f" providerId="LiveId" clId="{931721FF-4D71-44BE-875D-C4A48BAF7EC8}" dt="2020-11-07T06:04:02.947" v="156" actId="20577"/>
          <ac:spMkLst>
            <pc:docMk/>
            <pc:sldMk cId="1383050729" sldId="364"/>
            <ac:spMk id="2" creationId="{9ECB6F24-0A5D-4591-BE8C-CB7AD9CE0D8A}"/>
          </ac:spMkLst>
        </pc:spChg>
        <pc:spChg chg="del">
          <ac:chgData name="Matina Mpalampekou" userId="cecfa5c8747abb0f" providerId="LiveId" clId="{931721FF-4D71-44BE-875D-C4A48BAF7EC8}" dt="2020-11-07T06:04:12.407" v="157"/>
          <ac:spMkLst>
            <pc:docMk/>
            <pc:sldMk cId="1383050729" sldId="364"/>
            <ac:spMk id="3" creationId="{4B8C1A21-49A5-4B49-9425-6EF956444136}"/>
          </ac:spMkLst>
        </pc:spChg>
        <pc:spChg chg="add del mod">
          <ac:chgData name="Matina Mpalampekou" userId="cecfa5c8747abb0f" providerId="LiveId" clId="{931721FF-4D71-44BE-875D-C4A48BAF7EC8}" dt="2020-11-07T06:09:29.055" v="243" actId="478"/>
          <ac:spMkLst>
            <pc:docMk/>
            <pc:sldMk cId="1383050729" sldId="364"/>
            <ac:spMk id="5" creationId="{EED32D28-B7B6-4F39-ABF6-4BBD4C5BE060}"/>
          </ac:spMkLst>
        </pc:spChg>
        <pc:picChg chg="add mod">
          <ac:chgData name="Matina Mpalampekou" userId="cecfa5c8747abb0f" providerId="LiveId" clId="{931721FF-4D71-44BE-875D-C4A48BAF7EC8}" dt="2020-11-07T06:09:31.838" v="244" actId="1076"/>
          <ac:picMkLst>
            <pc:docMk/>
            <pc:sldMk cId="1383050729" sldId="364"/>
            <ac:picMk id="4" creationId="{0477A4B4-4B61-40A5-891E-931D27014CC9}"/>
          </ac:picMkLst>
        </pc:picChg>
      </pc:sldChg>
      <pc:sldChg chg="add del">
        <pc:chgData name="Matina Mpalampekou" userId="cecfa5c8747abb0f" providerId="LiveId" clId="{931721FF-4D71-44BE-875D-C4A48BAF7EC8}" dt="2020-11-07T05:55:37.093" v="34" actId="2696"/>
        <pc:sldMkLst>
          <pc:docMk/>
          <pc:sldMk cId="2551238202" sldId="364"/>
        </pc:sldMkLst>
      </pc:sldChg>
      <pc:sldChg chg="addSp delSp modSp add setBg">
        <pc:chgData name="Matina Mpalampekou" userId="cecfa5c8747abb0f" providerId="LiveId" clId="{931721FF-4D71-44BE-875D-C4A48BAF7EC8}" dt="2020-11-07T06:03:37.581" v="136" actId="26606"/>
        <pc:sldMkLst>
          <pc:docMk/>
          <pc:sldMk cId="801688292" sldId="365"/>
        </pc:sldMkLst>
        <pc:spChg chg="mod ord">
          <ac:chgData name="Matina Mpalampekou" userId="cecfa5c8747abb0f" providerId="LiveId" clId="{931721FF-4D71-44BE-875D-C4A48BAF7EC8}" dt="2020-11-07T06:03:37.581" v="136" actId="26606"/>
          <ac:spMkLst>
            <pc:docMk/>
            <pc:sldMk cId="801688292" sldId="365"/>
            <ac:spMk id="2" creationId="{C05BA345-E50F-42F2-8409-42560C94065E}"/>
          </ac:spMkLst>
        </pc:spChg>
        <pc:spChg chg="del">
          <ac:chgData name="Matina Mpalampekou" userId="cecfa5c8747abb0f" providerId="LiveId" clId="{931721FF-4D71-44BE-875D-C4A48BAF7EC8}" dt="2020-11-07T06:00:08.456" v="83"/>
          <ac:spMkLst>
            <pc:docMk/>
            <pc:sldMk cId="801688292" sldId="365"/>
            <ac:spMk id="3" creationId="{314AAEE7-609D-4E14-B254-5767927DBA01}"/>
          </ac:spMkLst>
        </pc:spChg>
        <pc:spChg chg="add mod">
          <ac:chgData name="Matina Mpalampekou" userId="cecfa5c8747abb0f" providerId="LiveId" clId="{931721FF-4D71-44BE-875D-C4A48BAF7EC8}" dt="2020-11-07T06:03:37.581" v="136" actId="26606"/>
          <ac:spMkLst>
            <pc:docMk/>
            <pc:sldMk cId="801688292" sldId="365"/>
            <ac:spMk id="5" creationId="{409307C7-5FF2-43B8-BE1F-40581EF11B0B}"/>
          </ac:spMkLst>
        </pc:spChg>
        <pc:spChg chg="add del">
          <ac:chgData name="Matina Mpalampekou" userId="cecfa5c8747abb0f" providerId="LiveId" clId="{931721FF-4D71-44BE-875D-C4A48BAF7EC8}" dt="2020-11-07T06:03:37.573" v="135" actId="26606"/>
          <ac:spMkLst>
            <pc:docMk/>
            <pc:sldMk cId="801688292" sldId="365"/>
            <ac:spMk id="10" creationId="{EBF87945-A001-489F-9D9B-7D9435F0B9CA}"/>
          </ac:spMkLst>
        </pc:spChg>
        <pc:spChg chg="add">
          <ac:chgData name="Matina Mpalampekou" userId="cecfa5c8747abb0f" providerId="LiveId" clId="{931721FF-4D71-44BE-875D-C4A48BAF7EC8}" dt="2020-11-07T06:03:37.581" v="136" actId="26606"/>
          <ac:spMkLst>
            <pc:docMk/>
            <pc:sldMk cId="801688292" sldId="365"/>
            <ac:spMk id="13" creationId="{3CD9DF72-87A3-404E-A828-84CBF11A8303}"/>
          </ac:spMkLst>
        </pc:spChg>
        <pc:picChg chg="add mod">
          <ac:chgData name="Matina Mpalampekou" userId="cecfa5c8747abb0f" providerId="LiveId" clId="{931721FF-4D71-44BE-875D-C4A48BAF7EC8}" dt="2020-11-07T06:03:37.581" v="136" actId="26606"/>
          <ac:picMkLst>
            <pc:docMk/>
            <pc:sldMk cId="801688292" sldId="365"/>
            <ac:picMk id="4" creationId="{FB9BC2A8-E7D8-49C0-BB4E-B636E036568F}"/>
          </ac:picMkLst>
        </pc:picChg>
        <pc:cxnChg chg="add">
          <ac:chgData name="Matina Mpalampekou" userId="cecfa5c8747abb0f" providerId="LiveId" clId="{931721FF-4D71-44BE-875D-C4A48BAF7EC8}" dt="2020-11-07T06:03:37.581" v="136" actId="26606"/>
          <ac:cxnSpMkLst>
            <pc:docMk/>
            <pc:sldMk cId="801688292" sldId="365"/>
            <ac:cxnSpMk id="12" creationId="{20E3A342-4D61-4E3F-AF90-1AB42AEB96CC}"/>
          </ac:cxnSpMkLst>
        </pc:cxnChg>
      </pc:sldChg>
      <pc:sldChg chg="addSp modSp add setBg">
        <pc:chgData name="Matina Mpalampekou" userId="cecfa5c8747abb0f" providerId="LiveId" clId="{931721FF-4D71-44BE-875D-C4A48BAF7EC8}" dt="2020-11-07T06:08:59.458" v="242" actId="732"/>
        <pc:sldMkLst>
          <pc:docMk/>
          <pc:sldMk cId="2072767841" sldId="366"/>
        </pc:sldMkLst>
        <pc:spChg chg="mod">
          <ac:chgData name="Matina Mpalampekou" userId="cecfa5c8747abb0f" providerId="LiveId" clId="{931721FF-4D71-44BE-875D-C4A48BAF7EC8}" dt="2020-11-07T06:08:33.409" v="238" actId="26606"/>
          <ac:spMkLst>
            <pc:docMk/>
            <pc:sldMk cId="2072767841" sldId="366"/>
            <ac:spMk id="2" creationId="{E85AFC8F-EDFD-49DA-BDE5-D0F7E895D720}"/>
          </ac:spMkLst>
        </pc:spChg>
        <pc:spChg chg="mod">
          <ac:chgData name="Matina Mpalampekou" userId="cecfa5c8747abb0f" providerId="LiveId" clId="{931721FF-4D71-44BE-875D-C4A48BAF7EC8}" dt="2020-11-07T06:08:33.409" v="238" actId="26606"/>
          <ac:spMkLst>
            <pc:docMk/>
            <pc:sldMk cId="2072767841" sldId="366"/>
            <ac:spMk id="3" creationId="{47348915-687F-4C3A-BF11-A426ECDA3F61}"/>
          </ac:spMkLst>
        </pc:spChg>
        <pc:spChg chg="add">
          <ac:chgData name="Matina Mpalampekou" userId="cecfa5c8747abb0f" providerId="LiveId" clId="{931721FF-4D71-44BE-875D-C4A48BAF7EC8}" dt="2020-11-07T06:08:33.409" v="238" actId="26606"/>
          <ac:spMkLst>
            <pc:docMk/>
            <pc:sldMk cId="2072767841" sldId="366"/>
            <ac:spMk id="9" creationId="{80DF40B2-80F7-4E71-B46C-284163F3654A}"/>
          </ac:spMkLst>
        </pc:spChg>
        <pc:picChg chg="add mod modCrop">
          <ac:chgData name="Matina Mpalampekou" userId="cecfa5c8747abb0f" providerId="LiveId" clId="{931721FF-4D71-44BE-875D-C4A48BAF7EC8}" dt="2020-11-07T06:08:59.458" v="242" actId="732"/>
          <ac:picMkLst>
            <pc:docMk/>
            <pc:sldMk cId="2072767841" sldId="366"/>
            <ac:picMk id="4" creationId="{6E09D8B3-BB6A-40C0-B25B-5546ADF8D94A}"/>
          </ac:picMkLst>
        </pc:picChg>
      </pc:sldChg>
    </pc:docChg>
  </pc:docChgLst>
  <pc:docChgLst>
    <pc:chgData name="Matina Mpalampekou" userId="cecfa5c8747abb0f" providerId="LiveId" clId="{8389F25A-BA75-4185-8527-FD1D30E8AA25}"/>
    <pc:docChg chg="undo custSel mod addSld delSld modSld sldOrd modMainMaster">
      <pc:chgData name="Matina Mpalampekou" userId="cecfa5c8747abb0f" providerId="LiveId" clId="{8389F25A-BA75-4185-8527-FD1D30E8AA25}" dt="2020-09-23T06:15:53.890" v="1130" actId="6549"/>
      <pc:docMkLst>
        <pc:docMk/>
      </pc:docMkLst>
      <pc:sldChg chg="delSp modSp mod setBg setClrOvrMap">
        <pc:chgData name="Matina Mpalampekou" userId="cecfa5c8747abb0f" providerId="LiveId" clId="{8389F25A-BA75-4185-8527-FD1D30E8AA25}" dt="2020-09-23T06:14:30.613" v="1128" actId="20577"/>
        <pc:sldMkLst>
          <pc:docMk/>
          <pc:sldMk cId="0" sldId="257"/>
        </pc:sldMkLst>
        <pc:spChg chg="mod">
          <ac:chgData name="Matina Mpalampekou" userId="cecfa5c8747abb0f" providerId="LiveId" clId="{8389F25A-BA75-4185-8527-FD1D30E8AA25}" dt="2020-09-23T06:14:30.613" v="1128" actId="20577"/>
          <ac:spMkLst>
            <pc:docMk/>
            <pc:sldMk cId="0" sldId="257"/>
            <ac:spMk id="2" creationId="{00000000-0000-0000-0000-000000000000}"/>
          </ac:spMkLst>
        </pc:spChg>
        <pc:spChg chg="del">
          <ac:chgData name="Matina Mpalampekou" userId="cecfa5c8747abb0f" providerId="LiveId" clId="{8389F25A-BA75-4185-8527-FD1D30E8AA25}" dt="2020-09-09T06:08:06.835" v="45" actId="478"/>
          <ac:spMkLst>
            <pc:docMk/>
            <pc:sldMk cId="0" sldId="257"/>
            <ac:spMk id="3" creationId="{A88811D6-4604-487E-9488-9250714A09E5}"/>
          </ac:spMkLst>
        </pc:spChg>
        <pc:spChg chg="del">
          <ac:chgData name="Matina Mpalampekou" userId="cecfa5c8747abb0f" providerId="LiveId" clId="{8389F25A-BA75-4185-8527-FD1D30E8AA25}" dt="2020-09-09T07:55:43.120" v="116" actId="26606"/>
          <ac:spMkLst>
            <pc:docMk/>
            <pc:sldMk cId="0" sldId="257"/>
            <ac:spMk id="135" creationId="{19245A10-7F37-4569-80D2-2F692931E300}"/>
          </ac:spMkLst>
        </pc:spChg>
        <pc:spChg chg="del">
          <ac:chgData name="Matina Mpalampekou" userId="cecfa5c8747abb0f" providerId="LiveId" clId="{8389F25A-BA75-4185-8527-FD1D30E8AA25}" dt="2020-09-09T07:55:43.120" v="116" actId="26606"/>
          <ac:spMkLst>
            <pc:docMk/>
            <pc:sldMk cId="0" sldId="257"/>
            <ac:spMk id="137" creationId="{9267F70F-11C6-4597-9381-D0D80FC18FD9}"/>
          </ac:spMkLst>
        </pc:spChg>
        <pc:spChg chg="del">
          <ac:chgData name="Matina Mpalampekou" userId="cecfa5c8747abb0f" providerId="LiveId" clId="{8389F25A-BA75-4185-8527-FD1D30E8AA25}" dt="2020-09-09T07:55:43.120" v="116" actId="26606"/>
          <ac:spMkLst>
            <pc:docMk/>
            <pc:sldMk cId="0" sldId="257"/>
            <ac:spMk id="139" creationId="{2C20A93E-E407-4683-A405-147DE26132AD}"/>
          </ac:spMkLst>
        </pc:spChg>
        <pc:spChg chg="del">
          <ac:chgData name="Matina Mpalampekou" userId="cecfa5c8747abb0f" providerId="LiveId" clId="{8389F25A-BA75-4185-8527-FD1D30E8AA25}" dt="2020-09-09T07:55:43.120" v="116" actId="26606"/>
          <ac:spMkLst>
            <pc:docMk/>
            <pc:sldMk cId="0" sldId="257"/>
            <ac:spMk id="141" creationId="{9E8E3DD9-D235-48D9-A0EC-D6817EC84B75}"/>
          </ac:spMkLst>
        </pc:spChg>
        <pc:spChg chg="del">
          <ac:chgData name="Matina Mpalampekou" userId="cecfa5c8747abb0f" providerId="LiveId" clId="{8389F25A-BA75-4185-8527-FD1D30E8AA25}" dt="2020-09-09T07:55:43.120" v="116" actId="26606"/>
          <ac:spMkLst>
            <pc:docMk/>
            <pc:sldMk cId="0" sldId="257"/>
            <ac:spMk id="143" creationId="{EA83A145-578D-4A0B-94A7-AEAB2027D7EB}"/>
          </ac:spMkLst>
        </pc:spChg>
        <pc:picChg chg="mod">
          <ac:chgData name="Matina Mpalampekou" userId="cecfa5c8747abb0f" providerId="LiveId" clId="{8389F25A-BA75-4185-8527-FD1D30E8AA25}" dt="2020-09-09T07:55:43.120" v="116" actId="26606"/>
          <ac:picMkLst>
            <pc:docMk/>
            <pc:sldMk cId="0" sldId="257"/>
            <ac:picMk id="1026" creationId="{00000000-0000-0000-0000-000000000000}"/>
          </ac:picMkLst>
        </pc:picChg>
      </pc:sldChg>
      <pc:sldChg chg="add setBg">
        <pc:chgData name="Matina Mpalampekou" userId="cecfa5c8747abb0f" providerId="LiveId" clId="{8389F25A-BA75-4185-8527-FD1D30E8AA25}" dt="2020-09-09T07:54:41.552" v="113"/>
        <pc:sldMkLst>
          <pc:docMk/>
          <pc:sldMk cId="2742017220" sldId="258"/>
        </pc:sldMkLst>
      </pc:sldChg>
      <pc:sldChg chg="addSp delSp modSp mod setBg">
        <pc:chgData name="Matina Mpalampekou" userId="cecfa5c8747abb0f" providerId="LiveId" clId="{8389F25A-BA75-4185-8527-FD1D30E8AA25}" dt="2020-09-09T08:25:28.909" v="173"/>
        <pc:sldMkLst>
          <pc:docMk/>
          <pc:sldMk cId="0" sldId="259"/>
        </pc:sldMkLst>
        <pc:spChg chg="mod">
          <ac:chgData name="Matina Mpalampekou" userId="cecfa5c8747abb0f" providerId="LiveId" clId="{8389F25A-BA75-4185-8527-FD1D30E8AA25}" dt="2020-09-09T07:56:32.916" v="125" actId="255"/>
          <ac:spMkLst>
            <pc:docMk/>
            <pc:sldMk cId="0" sldId="259"/>
            <ac:spMk id="2" creationId="{00000000-0000-0000-0000-000000000000}"/>
          </ac:spMkLst>
        </pc:spChg>
        <pc:spChg chg="del">
          <ac:chgData name="Matina Mpalampekou" userId="cecfa5c8747abb0f" providerId="LiveId" clId="{8389F25A-BA75-4185-8527-FD1D30E8AA25}" dt="2020-09-09T07:56:02.900" v="117" actId="26606"/>
          <ac:spMkLst>
            <pc:docMk/>
            <pc:sldMk cId="0" sldId="259"/>
            <ac:spMk id="71" creationId="{81AEB8A9-B768-4E30-BA55-D919E6687343}"/>
          </ac:spMkLst>
        </pc:spChg>
        <pc:spChg chg="add">
          <ac:chgData name="Matina Mpalampekou" userId="cecfa5c8747abb0f" providerId="LiveId" clId="{8389F25A-BA75-4185-8527-FD1D30E8AA25}" dt="2020-09-09T07:56:02.900" v="117" actId="26606"/>
          <ac:spMkLst>
            <pc:docMk/>
            <pc:sldMk cId="0" sldId="259"/>
            <ac:spMk id="137" creationId="{247AB924-1B87-43FC-B7C7-B112D5C51A0E}"/>
          </ac:spMkLst>
        </pc:spChg>
        <pc:picChg chg="mod">
          <ac:chgData name="Matina Mpalampekou" userId="cecfa5c8747abb0f" providerId="LiveId" clId="{8389F25A-BA75-4185-8527-FD1D30E8AA25}" dt="2020-09-09T07:56:02.900" v="117" actId="26606"/>
          <ac:picMkLst>
            <pc:docMk/>
            <pc:sldMk cId="0" sldId="259"/>
            <ac:picMk id="4" creationId="{D937B0ED-E695-4978-9765-AEE3B801E11C}"/>
          </ac:picMkLst>
        </pc:picChg>
        <pc:picChg chg="mod ord">
          <ac:chgData name="Matina Mpalampekou" userId="cecfa5c8747abb0f" providerId="LiveId" clId="{8389F25A-BA75-4185-8527-FD1D30E8AA25}" dt="2020-09-09T07:56:02.900" v="117" actId="26606"/>
          <ac:picMkLst>
            <pc:docMk/>
            <pc:sldMk cId="0" sldId="259"/>
            <ac:picMk id="5" creationId="{F0305670-19D1-461E-AA9A-6DCAEEFB45AC}"/>
          </ac:picMkLst>
        </pc:picChg>
        <pc:picChg chg="mod">
          <ac:chgData name="Matina Mpalampekou" userId="cecfa5c8747abb0f" providerId="LiveId" clId="{8389F25A-BA75-4185-8527-FD1D30E8AA25}" dt="2020-09-09T07:56:02.900" v="117" actId="26606"/>
          <ac:picMkLst>
            <pc:docMk/>
            <pc:sldMk cId="0" sldId="259"/>
            <ac:picMk id="1026" creationId="{00000000-0000-0000-0000-000000000000}"/>
          </ac:picMkLst>
        </pc:picChg>
        <pc:cxnChg chg="add">
          <ac:chgData name="Matina Mpalampekou" userId="cecfa5c8747abb0f" providerId="LiveId" clId="{8389F25A-BA75-4185-8527-FD1D30E8AA25}" dt="2020-09-09T07:56:02.900" v="117" actId="26606"/>
          <ac:cxnSpMkLst>
            <pc:docMk/>
            <pc:sldMk cId="0" sldId="259"/>
            <ac:cxnSpMk id="135" creationId="{99AE2756-0FC4-4155-83E7-58AAAB63E757}"/>
          </ac:cxnSpMkLst>
        </pc:cxnChg>
        <pc:cxnChg chg="add">
          <ac:chgData name="Matina Mpalampekou" userId="cecfa5c8747abb0f" providerId="LiveId" clId="{8389F25A-BA75-4185-8527-FD1D30E8AA25}" dt="2020-09-09T07:56:02.900" v="117" actId="26606"/>
          <ac:cxnSpMkLst>
            <pc:docMk/>
            <pc:sldMk cId="0" sldId="259"/>
            <ac:cxnSpMk id="139" creationId="{818DC98F-4057-4645-B948-F604F39A9CFE}"/>
          </ac:cxnSpMkLst>
        </pc:cxnChg>
        <pc:cxnChg chg="add">
          <ac:chgData name="Matina Mpalampekou" userId="cecfa5c8747abb0f" providerId="LiveId" clId="{8389F25A-BA75-4185-8527-FD1D30E8AA25}" dt="2020-09-09T07:56:02.900" v="117" actId="26606"/>
          <ac:cxnSpMkLst>
            <pc:docMk/>
            <pc:sldMk cId="0" sldId="259"/>
            <ac:cxnSpMk id="141" creationId="{DAD2B705-4A9B-408D-AA80-4F41045E09DE}"/>
          </ac:cxnSpMkLst>
        </pc:cxnChg>
      </pc:sldChg>
      <pc:sldChg chg="addSp delSp modSp mod setBg setClrOvrMap delDesignElem">
        <pc:chgData name="Matina Mpalampekou" userId="cecfa5c8747abb0f" providerId="LiveId" clId="{8389F25A-BA75-4185-8527-FD1D30E8AA25}" dt="2020-09-09T08:25:28.909" v="173"/>
        <pc:sldMkLst>
          <pc:docMk/>
          <pc:sldMk cId="0" sldId="260"/>
        </pc:sldMkLst>
        <pc:spChg chg="add mod">
          <ac:chgData name="Matina Mpalampekou" userId="cecfa5c8747abb0f" providerId="LiveId" clId="{8389F25A-BA75-4185-8527-FD1D30E8AA25}" dt="2020-09-09T07:59:30.275" v="149" actId="26606"/>
          <ac:spMkLst>
            <pc:docMk/>
            <pc:sldMk cId="0" sldId="260"/>
            <ac:spMk id="2" creationId="{189FD666-D58D-463A-A2D4-B6681D279EDD}"/>
          </ac:spMkLst>
        </pc:spChg>
        <pc:spChg chg="add mod">
          <ac:chgData name="Matina Mpalampekou" userId="cecfa5c8747abb0f" providerId="LiveId" clId="{8389F25A-BA75-4185-8527-FD1D30E8AA25}" dt="2020-09-09T07:59:30.275" v="149" actId="26606"/>
          <ac:spMkLst>
            <pc:docMk/>
            <pc:sldMk cId="0" sldId="260"/>
            <ac:spMk id="3" creationId="{77DA294A-B621-41DE-B1C7-90109FDAAF3E}"/>
          </ac:spMkLst>
        </pc:spChg>
        <pc:spChg chg="del">
          <ac:chgData name="Matina Mpalampekou" userId="cecfa5c8747abb0f" providerId="LiveId" clId="{8389F25A-BA75-4185-8527-FD1D30E8AA25}" dt="2020-09-09T07:58:55.773" v="145" actId="26606"/>
          <ac:spMkLst>
            <pc:docMk/>
            <pc:sldMk cId="0" sldId="260"/>
            <ac:spMk id="4" creationId="{55F665CF-DEE7-43AB-B3F5-E06B3AD91644}"/>
          </ac:spMkLst>
        </pc:spChg>
        <pc:spChg chg="del mod ord">
          <ac:chgData name="Matina Mpalampekou" userId="cecfa5c8747abb0f" providerId="LiveId" clId="{8389F25A-BA75-4185-8527-FD1D30E8AA25}" dt="2020-09-09T07:59:15.570" v="148" actId="478"/>
          <ac:spMkLst>
            <pc:docMk/>
            <pc:sldMk cId="0" sldId="260"/>
            <ac:spMk id="7" creationId="{962BD27E-6063-47C8-9490-1F3C8918C846}"/>
          </ac:spMkLst>
        </pc:spChg>
        <pc:spChg chg="del">
          <ac:chgData name="Matina Mpalampekou" userId="cecfa5c8747abb0f" providerId="LiveId" clId="{8389F25A-BA75-4185-8527-FD1D30E8AA25}" dt="2020-09-09T07:58:35.037" v="143"/>
          <ac:spMkLst>
            <pc:docMk/>
            <pc:sldMk cId="0" sldId="260"/>
            <ac:spMk id="71" creationId="{02D44074-0B69-4F0C-A7B3-5645CE40D8E3}"/>
          </ac:spMkLst>
        </pc:spChg>
        <pc:spChg chg="add">
          <ac:chgData name="Matina Mpalampekou" userId="cecfa5c8747abb0f" providerId="LiveId" clId="{8389F25A-BA75-4185-8527-FD1D30E8AA25}" dt="2020-09-09T07:59:30.275" v="149" actId="26606"/>
          <ac:spMkLst>
            <pc:docMk/>
            <pc:sldMk cId="0" sldId="260"/>
            <ac:spMk id="73" creationId="{357DD0D3-F869-46D0-944C-6EC60E19E351}"/>
          </ac:spMkLst>
        </pc:spChg>
        <pc:spChg chg="add del">
          <ac:chgData name="Matina Mpalampekou" userId="cecfa5c8747abb0f" providerId="LiveId" clId="{8389F25A-BA75-4185-8527-FD1D30E8AA25}" dt="2020-09-09T07:59:30.275" v="149" actId="26606"/>
          <ac:spMkLst>
            <pc:docMk/>
            <pc:sldMk cId="0" sldId="260"/>
            <ac:spMk id="2052" creationId="{357DD0D3-F869-46D0-944C-6EC60E19E351}"/>
          </ac:spMkLst>
        </pc:spChg>
        <pc:picChg chg="mod ord">
          <ac:chgData name="Matina Mpalampekou" userId="cecfa5c8747abb0f" providerId="LiveId" clId="{8389F25A-BA75-4185-8527-FD1D30E8AA25}" dt="2020-09-09T07:58:55.773" v="145" actId="26606"/>
          <ac:picMkLst>
            <pc:docMk/>
            <pc:sldMk cId="0" sldId="260"/>
            <ac:picMk id="2050" creationId="{00000000-0000-0000-0000-000000000000}"/>
          </ac:picMkLst>
        </pc:picChg>
      </pc:sldChg>
      <pc:sldChg chg="addSp delSp modSp mod setBg setClrOvrMap delDesignElem">
        <pc:chgData name="Matina Mpalampekou" userId="cecfa5c8747abb0f" providerId="LiveId" clId="{8389F25A-BA75-4185-8527-FD1D30E8AA25}" dt="2020-09-09T08:25:28.909" v="173"/>
        <pc:sldMkLst>
          <pc:docMk/>
          <pc:sldMk cId="0" sldId="261"/>
        </pc:sldMkLst>
        <pc:spChg chg="mod">
          <ac:chgData name="Matina Mpalampekou" userId="cecfa5c8747abb0f" providerId="LiveId" clId="{8389F25A-BA75-4185-8527-FD1D30E8AA25}" dt="2020-09-09T07:57:44.650" v="131" actId="26606"/>
          <ac:spMkLst>
            <pc:docMk/>
            <pc:sldMk cId="0" sldId="261"/>
            <ac:spMk id="2" creationId="{00000000-0000-0000-0000-000000000000}"/>
          </ac:spMkLst>
        </pc:spChg>
        <pc:spChg chg="add del mod">
          <ac:chgData name="Matina Mpalampekou" userId="cecfa5c8747abb0f" providerId="LiveId" clId="{8389F25A-BA75-4185-8527-FD1D30E8AA25}" dt="2020-09-09T07:57:32.154" v="128"/>
          <ac:spMkLst>
            <pc:docMk/>
            <pc:sldMk cId="0" sldId="261"/>
            <ac:spMk id="3" creationId="{60FBA0F0-9900-407A-BE2F-82DD3751FA65}"/>
          </ac:spMkLst>
        </pc:spChg>
        <pc:spChg chg="add del mod">
          <ac:chgData name="Matina Mpalampekou" userId="cecfa5c8747abb0f" providerId="LiveId" clId="{8389F25A-BA75-4185-8527-FD1D30E8AA25}" dt="2020-09-09T07:57:32.154" v="128"/>
          <ac:spMkLst>
            <pc:docMk/>
            <pc:sldMk cId="0" sldId="261"/>
            <ac:spMk id="4" creationId="{B3BA7545-C324-4431-A0BD-13D09C0A95AD}"/>
          </ac:spMkLst>
        </pc:spChg>
        <pc:spChg chg="mod ord">
          <ac:chgData name="Matina Mpalampekou" userId="cecfa5c8747abb0f" providerId="LiveId" clId="{8389F25A-BA75-4185-8527-FD1D30E8AA25}" dt="2020-09-09T07:57:44.650" v="131" actId="26606"/>
          <ac:spMkLst>
            <pc:docMk/>
            <pc:sldMk cId="0" sldId="261"/>
            <ac:spMk id="5" creationId="{8BFD9DE4-258F-4665-A7C2-78D6A5743565}"/>
          </ac:spMkLst>
        </pc:spChg>
        <pc:spChg chg="add">
          <ac:chgData name="Matina Mpalampekou" userId="cecfa5c8747abb0f" providerId="LiveId" clId="{8389F25A-BA75-4185-8527-FD1D30E8AA25}" dt="2020-09-09T07:57:44.650" v="131" actId="26606"/>
          <ac:spMkLst>
            <pc:docMk/>
            <pc:sldMk cId="0" sldId="261"/>
            <ac:spMk id="71" creationId="{EE1FC7B4-E4A7-4452-B413-1A623E3A7230}"/>
          </ac:spMkLst>
        </pc:spChg>
        <pc:spChg chg="add del">
          <ac:chgData name="Matina Mpalampekou" userId="cecfa5c8747abb0f" providerId="LiveId" clId="{8389F25A-BA75-4185-8527-FD1D30E8AA25}" dt="2020-09-09T07:57:32.154" v="128"/>
          <ac:spMkLst>
            <pc:docMk/>
            <pc:sldMk cId="0" sldId="261"/>
            <ac:spMk id="73" creationId="{30992ED3-FA99-4FAD-A3CA-2B9B3BB8B48E}"/>
          </ac:spMkLst>
        </pc:spChg>
        <pc:spChg chg="add">
          <ac:chgData name="Matina Mpalampekou" userId="cecfa5c8747abb0f" providerId="LiveId" clId="{8389F25A-BA75-4185-8527-FD1D30E8AA25}" dt="2020-09-09T07:57:44.650" v="131" actId="26606"/>
          <ac:spMkLst>
            <pc:docMk/>
            <pc:sldMk cId="0" sldId="261"/>
            <ac:spMk id="75" creationId="{FBE3B62F-5853-4A3C-B050-6186351A7176}"/>
          </ac:spMkLst>
        </pc:spChg>
        <pc:spChg chg="del">
          <ac:chgData name="Matina Mpalampekou" userId="cecfa5c8747abb0f" providerId="LiveId" clId="{8389F25A-BA75-4185-8527-FD1D30E8AA25}" dt="2020-09-09T07:56:51.772" v="126" actId="26606"/>
          <ac:spMkLst>
            <pc:docMk/>
            <pc:sldMk cId="0" sldId="261"/>
            <ac:spMk id="3076" creationId="{81AEB8A9-B768-4E30-BA55-D919E6687343}"/>
          </ac:spMkLst>
        </pc:spChg>
        <pc:spChg chg="add">
          <ac:chgData name="Matina Mpalampekou" userId="cecfa5c8747abb0f" providerId="LiveId" clId="{8389F25A-BA75-4185-8527-FD1D30E8AA25}" dt="2020-09-09T07:57:44.650" v="131" actId="26606"/>
          <ac:spMkLst>
            <pc:docMk/>
            <pc:sldMk cId="0" sldId="261"/>
            <ac:spMk id="3077" creationId="{E0709AF0-24F0-4486-B189-BE6386BDB198}"/>
          </ac:spMkLst>
        </pc:spChg>
        <pc:picChg chg="mod">
          <ac:chgData name="Matina Mpalampekou" userId="cecfa5c8747abb0f" providerId="LiveId" clId="{8389F25A-BA75-4185-8527-FD1D30E8AA25}" dt="2020-09-09T07:57:52.929" v="134" actId="1076"/>
          <ac:picMkLst>
            <pc:docMk/>
            <pc:sldMk cId="0" sldId="261"/>
            <ac:picMk id="3074" creationId="{00000000-0000-0000-0000-000000000000}"/>
          </ac:picMkLst>
        </pc:picChg>
      </pc:sldChg>
      <pc:sldChg chg="addSp modSp del setBg delDesignElem">
        <pc:chgData name="Matina Mpalampekou" userId="cecfa5c8747abb0f" providerId="LiveId" clId="{8389F25A-BA75-4185-8527-FD1D30E8AA25}" dt="2020-09-09T08:26:07.630" v="178" actId="27636"/>
        <pc:sldMkLst>
          <pc:docMk/>
          <pc:sldMk cId="0" sldId="273"/>
        </pc:sldMkLst>
        <pc:spChg chg="mod">
          <ac:chgData name="Matina Mpalampekou" userId="cecfa5c8747abb0f" providerId="LiveId" clId="{8389F25A-BA75-4185-8527-FD1D30E8AA25}" dt="2020-09-09T08:26:07.587" v="177" actId="26606"/>
          <ac:spMkLst>
            <pc:docMk/>
            <pc:sldMk cId="0" sldId="273"/>
            <ac:spMk id="2" creationId="{00000000-0000-0000-0000-000000000000}"/>
          </ac:spMkLst>
        </pc:spChg>
        <pc:spChg chg="mod">
          <ac:chgData name="Matina Mpalampekou" userId="cecfa5c8747abb0f" providerId="LiveId" clId="{8389F25A-BA75-4185-8527-FD1D30E8AA25}" dt="2020-09-09T08:26:07.630" v="178" actId="27636"/>
          <ac:spMkLst>
            <pc:docMk/>
            <pc:sldMk cId="0" sldId="273"/>
            <ac:spMk id="3" creationId="{00000000-0000-0000-0000-000000000000}"/>
          </ac:spMkLst>
        </pc:spChg>
        <pc:spChg chg="add">
          <ac:chgData name="Matina Mpalampekou" userId="cecfa5c8747abb0f" providerId="LiveId" clId="{8389F25A-BA75-4185-8527-FD1D30E8AA25}" dt="2020-09-09T08:26:07.587" v="177" actId="26606"/>
          <ac:spMkLst>
            <pc:docMk/>
            <pc:sldMk cId="0" sldId="273"/>
            <ac:spMk id="71" creationId="{71FC7D98-7B8B-402A-90FC-F027482F2142}"/>
          </ac:spMkLst>
        </pc:spChg>
        <pc:spChg chg="add">
          <ac:chgData name="Matina Mpalampekou" userId="cecfa5c8747abb0f" providerId="LiveId" clId="{8389F25A-BA75-4185-8527-FD1D30E8AA25}" dt="2020-09-09T08:26:07.587" v="177" actId="26606"/>
          <ac:spMkLst>
            <pc:docMk/>
            <pc:sldMk cId="0" sldId="273"/>
            <ac:spMk id="73" creationId="{AD7356EA-285B-4E5D-8FEC-104659A4FD2C}"/>
          </ac:spMkLst>
        </pc:spChg>
        <pc:picChg chg="mod ord">
          <ac:chgData name="Matina Mpalampekou" userId="cecfa5c8747abb0f" providerId="LiveId" clId="{8389F25A-BA75-4185-8527-FD1D30E8AA25}" dt="2020-09-09T08:26:07.587" v="177" actId="26606"/>
          <ac:picMkLst>
            <pc:docMk/>
            <pc:sldMk cId="0" sldId="273"/>
            <ac:picMk id="1026" creationId="{00000000-0000-0000-0000-000000000000}"/>
          </ac:picMkLst>
        </pc:picChg>
      </pc:sldChg>
      <pc:sldChg chg="addSp delSp modSp add del setBg delDesignElem">
        <pc:chgData name="Matina Mpalampekou" userId="cecfa5c8747abb0f" providerId="LiveId" clId="{8389F25A-BA75-4185-8527-FD1D30E8AA25}" dt="2020-09-10T06:42:55.736" v="1087" actId="2696"/>
        <pc:sldMkLst>
          <pc:docMk/>
          <pc:sldMk cId="605241561" sldId="274"/>
        </pc:sldMkLst>
        <pc:spChg chg="mod">
          <ac:chgData name="Matina Mpalampekou" userId="cecfa5c8747abb0f" providerId="LiveId" clId="{8389F25A-BA75-4185-8527-FD1D30E8AA25}" dt="2020-09-10T06:40:11.634" v="1072" actId="26606"/>
          <ac:spMkLst>
            <pc:docMk/>
            <pc:sldMk cId="605241561" sldId="274"/>
            <ac:spMk id="2" creationId="{00000000-0000-0000-0000-000000000000}"/>
          </ac:spMkLst>
        </pc:spChg>
        <pc:spChg chg="mod">
          <ac:chgData name="Matina Mpalampekou" userId="cecfa5c8747abb0f" providerId="LiveId" clId="{8389F25A-BA75-4185-8527-FD1D30E8AA25}" dt="2020-09-10T06:40:11.634" v="1072" actId="26606"/>
          <ac:spMkLst>
            <pc:docMk/>
            <pc:sldMk cId="605241561" sldId="274"/>
            <ac:spMk id="3" creationId="{00000000-0000-0000-0000-000000000000}"/>
          </ac:spMkLst>
        </pc:spChg>
        <pc:spChg chg="add">
          <ac:chgData name="Matina Mpalampekou" userId="cecfa5c8747abb0f" providerId="LiveId" clId="{8389F25A-BA75-4185-8527-FD1D30E8AA25}" dt="2020-09-10T06:40:11.634" v="1072" actId="26606"/>
          <ac:spMkLst>
            <pc:docMk/>
            <pc:sldMk cId="605241561" sldId="274"/>
            <ac:spMk id="7" creationId="{5AAE9118-0436-4488-AC4A-C14DF6A7B6B1}"/>
          </ac:spMkLst>
        </pc:spChg>
        <pc:spChg chg="add">
          <ac:chgData name="Matina Mpalampekou" userId="cecfa5c8747abb0f" providerId="LiveId" clId="{8389F25A-BA75-4185-8527-FD1D30E8AA25}" dt="2020-09-10T06:40:11.634" v="1072" actId="26606"/>
          <ac:spMkLst>
            <pc:docMk/>
            <pc:sldMk cId="605241561" sldId="274"/>
            <ac:spMk id="8" creationId="{1B10F861-B8F1-49C7-BD58-EAB20CEE7F93}"/>
          </ac:spMkLst>
        </pc:spChg>
        <pc:spChg chg="add">
          <ac:chgData name="Matina Mpalampekou" userId="cecfa5c8747abb0f" providerId="LiveId" clId="{8389F25A-BA75-4185-8527-FD1D30E8AA25}" dt="2020-09-10T06:40:11.634" v="1072" actId="26606"/>
          <ac:spMkLst>
            <pc:docMk/>
            <pc:sldMk cId="605241561" sldId="274"/>
            <ac:spMk id="9" creationId="{61F6E425-22AB-4DA2-8FAC-58ADB58EF6C3}"/>
          </ac:spMkLst>
        </pc:spChg>
        <pc:spChg chg="del">
          <ac:chgData name="Matina Mpalampekou" userId="cecfa5c8747abb0f" providerId="LiveId" clId="{8389F25A-BA75-4185-8527-FD1D30E8AA25}" dt="2020-09-10T06:39:32.714" v="1070"/>
          <ac:spMkLst>
            <pc:docMk/>
            <pc:sldMk cId="605241561" sldId="274"/>
            <ac:spMk id="10" creationId="{2B566528-1B12-4246-9431-5C2D7D081168}"/>
          </ac:spMkLst>
        </pc:spChg>
        <pc:spChg chg="add">
          <ac:chgData name="Matina Mpalampekou" userId="cecfa5c8747abb0f" providerId="LiveId" clId="{8389F25A-BA75-4185-8527-FD1D30E8AA25}" dt="2020-09-10T06:44:13.830" v="1094" actId="26606"/>
          <ac:spMkLst>
            <pc:docMk/>
            <pc:sldMk cId="605241561" sldId="274"/>
            <ac:spMk id="10" creationId="{5AAE9118-0436-4488-AC4A-C14DF6A7B6B1}"/>
          </ac:spMkLst>
        </pc:spChg>
        <pc:spChg chg="add">
          <ac:chgData name="Matina Mpalampekou" userId="cecfa5c8747abb0f" providerId="LiveId" clId="{8389F25A-BA75-4185-8527-FD1D30E8AA25}" dt="2020-09-10T06:44:13.830" v="1094" actId="26606"/>
          <ac:spMkLst>
            <pc:docMk/>
            <pc:sldMk cId="605241561" sldId="274"/>
            <ac:spMk id="12" creationId="{1B10F861-B8F1-49C7-BD58-EAB20CEE7F93}"/>
          </ac:spMkLst>
        </pc:spChg>
        <pc:spChg chg="add">
          <ac:chgData name="Matina Mpalampekou" userId="cecfa5c8747abb0f" providerId="LiveId" clId="{8389F25A-BA75-4185-8527-FD1D30E8AA25}" dt="2020-09-10T06:44:13.830" v="1094" actId="26606"/>
          <ac:spMkLst>
            <pc:docMk/>
            <pc:sldMk cId="605241561" sldId="274"/>
            <ac:spMk id="14" creationId="{61F6E425-22AB-4DA2-8FAC-58ADB58EF6C3}"/>
          </ac:spMkLst>
        </pc:spChg>
        <pc:grpChg chg="del">
          <ac:chgData name="Matina Mpalampekou" userId="cecfa5c8747abb0f" providerId="LiveId" clId="{8389F25A-BA75-4185-8527-FD1D30E8AA25}" dt="2020-09-10T06:39:32.714" v="1070"/>
          <ac:grpSpMkLst>
            <pc:docMk/>
            <pc:sldMk cId="605241561" sldId="274"/>
            <ac:grpSpMk id="12" creationId="{5995D10D-E9C9-47DB-AE7E-801FEF38F5C9}"/>
          </ac:grpSpMkLst>
        </pc:grpChg>
        <pc:grpChg chg="del">
          <ac:chgData name="Matina Mpalampekou" userId="cecfa5c8747abb0f" providerId="LiveId" clId="{8389F25A-BA75-4185-8527-FD1D30E8AA25}" dt="2020-09-10T06:39:32.714" v="1070"/>
          <ac:grpSpMkLst>
            <pc:docMk/>
            <pc:sldMk cId="605241561" sldId="274"/>
            <ac:grpSpMk id="16" creationId="{828A5161-06F1-46CF-8AD7-844680A59E13}"/>
          </ac:grpSpMkLst>
        </pc:grpChg>
        <pc:picChg chg="mod">
          <ac:chgData name="Matina Mpalampekou" userId="cecfa5c8747abb0f" providerId="LiveId" clId="{8389F25A-BA75-4185-8527-FD1D30E8AA25}" dt="2020-09-10T06:40:20.291" v="1076" actId="1038"/>
          <ac:picMkLst>
            <pc:docMk/>
            <pc:sldMk cId="605241561" sldId="274"/>
            <ac:picMk id="4" creationId="{A2D075F1-339C-41DE-A43D-54441AA1D3D6}"/>
          </ac:picMkLst>
        </pc:picChg>
        <pc:picChg chg="mod">
          <ac:chgData name="Matina Mpalampekou" userId="cecfa5c8747abb0f" providerId="LiveId" clId="{8389F25A-BA75-4185-8527-FD1D30E8AA25}" dt="2020-09-10T06:40:11.634" v="1072" actId="26606"/>
          <ac:picMkLst>
            <pc:docMk/>
            <pc:sldMk cId="605241561" sldId="274"/>
            <ac:picMk id="5" creationId="{28C1D0ED-C73D-41E4-8480-5A3E44CD1CB7}"/>
          </ac:picMkLst>
        </pc:picChg>
      </pc:sldChg>
      <pc:sldChg chg="modSp del">
        <pc:chgData name="Matina Mpalampekou" userId="cecfa5c8747abb0f" providerId="LiveId" clId="{8389F25A-BA75-4185-8527-FD1D30E8AA25}" dt="2020-09-09T06:15:56.638" v="108" actId="2696"/>
        <pc:sldMkLst>
          <pc:docMk/>
          <pc:sldMk cId="157827423" sldId="291"/>
        </pc:sldMkLst>
        <pc:spChg chg="mod">
          <ac:chgData name="Matina Mpalampekou" userId="cecfa5c8747abb0f" providerId="LiveId" clId="{8389F25A-BA75-4185-8527-FD1D30E8AA25}" dt="2020-09-08T11:26:14.709" v="31" actId="20577"/>
          <ac:spMkLst>
            <pc:docMk/>
            <pc:sldMk cId="157827423" sldId="291"/>
            <ac:spMk id="2" creationId="{EFA88613-638C-4957-8731-808419FF2242}"/>
          </ac:spMkLst>
        </pc:spChg>
      </pc:sldChg>
      <pc:sldChg chg="addSp delSp modSp mod setBg delDesignElem">
        <pc:chgData name="Matina Mpalampekou" userId="cecfa5c8747abb0f" providerId="LiveId" clId="{8389F25A-BA75-4185-8527-FD1D30E8AA25}" dt="2020-09-09T08:25:28.909" v="173"/>
        <pc:sldMkLst>
          <pc:docMk/>
          <pc:sldMk cId="4017517330" sldId="292"/>
        </pc:sldMkLst>
        <pc:spChg chg="mod">
          <ac:chgData name="Matina Mpalampekou" userId="cecfa5c8747abb0f" providerId="LiveId" clId="{8389F25A-BA75-4185-8527-FD1D30E8AA25}" dt="2020-09-09T07:58:27.798" v="141" actId="26606"/>
          <ac:spMkLst>
            <pc:docMk/>
            <pc:sldMk cId="4017517330" sldId="292"/>
            <ac:spMk id="2" creationId="{00000000-0000-0000-0000-000000000000}"/>
          </ac:spMkLst>
        </pc:spChg>
        <pc:spChg chg="add del mod">
          <ac:chgData name="Matina Mpalampekou" userId="cecfa5c8747abb0f" providerId="LiveId" clId="{8389F25A-BA75-4185-8527-FD1D30E8AA25}" dt="2020-09-09T07:57:57.895" v="136"/>
          <ac:spMkLst>
            <pc:docMk/>
            <pc:sldMk cId="4017517330" sldId="292"/>
            <ac:spMk id="3" creationId="{26FE7EFB-279F-4BF0-8D4F-1791CF96F972}"/>
          </ac:spMkLst>
        </pc:spChg>
        <pc:spChg chg="add mod">
          <ac:chgData name="Matina Mpalampekou" userId="cecfa5c8747abb0f" providerId="LiveId" clId="{8389F25A-BA75-4185-8527-FD1D30E8AA25}" dt="2020-09-09T07:58:27.798" v="141" actId="26606"/>
          <ac:spMkLst>
            <pc:docMk/>
            <pc:sldMk cId="4017517330" sldId="292"/>
            <ac:spMk id="4" creationId="{488F62B4-F262-47FA-B3BC-504A2B325982}"/>
          </ac:spMkLst>
        </pc:spChg>
        <pc:spChg chg="del">
          <ac:chgData name="Matina Mpalampekou" userId="cecfa5c8747abb0f" providerId="LiveId" clId="{8389F25A-BA75-4185-8527-FD1D30E8AA25}" dt="2020-09-09T07:58:16.641" v="139" actId="26606"/>
          <ac:spMkLst>
            <pc:docMk/>
            <pc:sldMk cId="4017517330" sldId="292"/>
            <ac:spMk id="6" creationId="{6FE7B662-48A0-48FF-906E-EECADBE7F168}"/>
          </ac:spMkLst>
        </pc:spChg>
        <pc:spChg chg="add del">
          <ac:chgData name="Matina Mpalampekou" userId="cecfa5c8747abb0f" providerId="LiveId" clId="{8389F25A-BA75-4185-8527-FD1D30E8AA25}" dt="2020-09-09T07:58:27.798" v="141" actId="26606"/>
          <ac:spMkLst>
            <pc:docMk/>
            <pc:sldMk cId="4017517330" sldId="292"/>
            <ac:spMk id="72" creationId="{5E52985E-2553-471E-82AA-5ED7A329890A}"/>
          </ac:spMkLst>
        </pc:spChg>
        <pc:spChg chg="add">
          <ac:chgData name="Matina Mpalampekou" userId="cecfa5c8747abb0f" providerId="LiveId" clId="{8389F25A-BA75-4185-8527-FD1D30E8AA25}" dt="2020-09-09T07:58:27.798" v="141" actId="26606"/>
          <ac:spMkLst>
            <pc:docMk/>
            <pc:sldMk cId="4017517330" sldId="292"/>
            <ac:spMk id="136" creationId="{EBF87945-A001-489F-9D9B-7D9435F0B9CA}"/>
          </ac:spMkLst>
        </pc:spChg>
        <pc:spChg chg="del">
          <ac:chgData name="Matina Mpalampekou" userId="cecfa5c8747abb0f" providerId="LiveId" clId="{8389F25A-BA75-4185-8527-FD1D30E8AA25}" dt="2020-09-09T07:57:57.895" v="136"/>
          <ac:spMkLst>
            <pc:docMk/>
            <pc:sldMk cId="4017517330" sldId="292"/>
            <ac:spMk id="3077" creationId="{35555856-9970-4BC3-9AA9-6A917F53AFBD}"/>
          </ac:spMkLst>
        </pc:spChg>
        <pc:spChg chg="del">
          <ac:chgData name="Matina Mpalampekou" userId="cecfa5c8747abb0f" providerId="LiveId" clId="{8389F25A-BA75-4185-8527-FD1D30E8AA25}" dt="2020-09-09T07:57:57.895" v="136"/>
          <ac:spMkLst>
            <pc:docMk/>
            <pc:sldMk cId="4017517330" sldId="292"/>
            <ac:spMk id="3079" creationId="{13722DD7-BA73-4776-93A3-94491FEF7260}"/>
          </ac:spMkLst>
        </pc:spChg>
        <pc:graphicFrameChg chg="del mod ord modGraphic">
          <ac:chgData name="Matina Mpalampekou" userId="cecfa5c8747abb0f" providerId="LiveId" clId="{8389F25A-BA75-4185-8527-FD1D30E8AA25}" dt="2020-09-09T07:58:22.633" v="140" actId="478"/>
          <ac:graphicFrameMkLst>
            <pc:docMk/>
            <pc:sldMk cId="4017517330" sldId="292"/>
            <ac:graphicFrameMk id="8" creationId="{47B352C9-EE3E-47C0-A6E8-234F388DAD06}"/>
          </ac:graphicFrameMkLst>
        </pc:graphicFrameChg>
        <pc:picChg chg="mod ord">
          <ac:chgData name="Matina Mpalampekou" userId="cecfa5c8747abb0f" providerId="LiveId" clId="{8389F25A-BA75-4185-8527-FD1D30E8AA25}" dt="2020-09-09T07:58:27.798" v="141" actId="26606"/>
          <ac:picMkLst>
            <pc:docMk/>
            <pc:sldMk cId="4017517330" sldId="292"/>
            <ac:picMk id="3075" creationId="{00000000-0000-0000-0000-000000000000}"/>
          </ac:picMkLst>
        </pc:picChg>
        <pc:picChg chg="del">
          <ac:chgData name="Matina Mpalampekou" userId="cecfa5c8747abb0f" providerId="LiveId" clId="{8389F25A-BA75-4185-8527-FD1D30E8AA25}" dt="2020-09-09T07:57:57.895" v="136"/>
          <ac:picMkLst>
            <pc:docMk/>
            <pc:sldMk cId="4017517330" sldId="292"/>
            <ac:picMk id="3078" creationId="{7F487851-BFAF-46D8-A1ED-50CAD6E46F59}"/>
          </ac:picMkLst>
        </pc:picChg>
        <pc:cxnChg chg="add del">
          <ac:chgData name="Matina Mpalampekou" userId="cecfa5c8747abb0f" providerId="LiveId" clId="{8389F25A-BA75-4185-8527-FD1D30E8AA25}" dt="2020-09-09T07:58:27.798" v="141" actId="26606"/>
          <ac:cxnSpMkLst>
            <pc:docMk/>
            <pc:sldMk cId="4017517330" sldId="292"/>
            <ac:cxnSpMk id="74" creationId="{DAE3ABC6-4042-4293-A7DF-F01181363B7E}"/>
          </ac:cxnSpMkLst>
        </pc:cxnChg>
      </pc:sldChg>
      <pc:sldChg chg="addSp delSp modSp add mod ord setBg setClrOvrMap delDesignElem">
        <pc:chgData name="Matina Mpalampekou" userId="cecfa5c8747abb0f" providerId="LiveId" clId="{8389F25A-BA75-4185-8527-FD1D30E8AA25}" dt="2020-09-10T07:07:42.318" v="1115" actId="1076"/>
        <pc:sldMkLst>
          <pc:docMk/>
          <pc:sldMk cId="218590370" sldId="293"/>
        </pc:sldMkLst>
        <pc:spChg chg="mod">
          <ac:chgData name="Matina Mpalampekou" userId="cecfa5c8747abb0f" providerId="LiveId" clId="{8389F25A-BA75-4185-8527-FD1D30E8AA25}" dt="2020-09-10T06:44:08.006" v="1093" actId="26606"/>
          <ac:spMkLst>
            <pc:docMk/>
            <pc:sldMk cId="218590370" sldId="293"/>
            <ac:spMk id="2" creationId="{31695E37-4C28-48A7-8E45-32FAF9078E8B}"/>
          </ac:spMkLst>
        </pc:spChg>
        <pc:spChg chg="mod">
          <ac:chgData name="Matina Mpalampekou" userId="cecfa5c8747abb0f" providerId="LiveId" clId="{8389F25A-BA75-4185-8527-FD1D30E8AA25}" dt="2020-09-10T07:07:42.318" v="1115" actId="1076"/>
          <ac:spMkLst>
            <pc:docMk/>
            <pc:sldMk cId="218590370" sldId="293"/>
            <ac:spMk id="3" creationId="{6AFE70EF-16A4-455B-92F0-FBB130604BA5}"/>
          </ac:spMkLst>
        </pc:spChg>
        <pc:spChg chg="del">
          <ac:chgData name="Matina Mpalampekou" userId="cecfa5c8747abb0f" providerId="LiveId" clId="{8389F25A-BA75-4185-8527-FD1D30E8AA25}" dt="2020-09-10T06:42:49.430" v="1086"/>
          <ac:spMkLst>
            <pc:docMk/>
            <pc:sldMk cId="218590370" sldId="293"/>
            <ac:spMk id="5" creationId="{081EA652-8C6A-4E69-BEB9-170809474553}"/>
          </ac:spMkLst>
        </pc:spChg>
        <pc:spChg chg="del">
          <ac:chgData name="Matina Mpalampekou" userId="cecfa5c8747abb0f" providerId="LiveId" clId="{8389F25A-BA75-4185-8527-FD1D30E8AA25}" dt="2020-09-10T06:42:49.430" v="1086"/>
          <ac:spMkLst>
            <pc:docMk/>
            <pc:sldMk cId="218590370" sldId="293"/>
            <ac:spMk id="6" creationId="{A4026A73-1F7F-49F2-B319-8CA3B3D53269}"/>
          </ac:spMkLst>
        </pc:spChg>
        <pc:spChg chg="add">
          <ac:chgData name="Matina Mpalampekou" userId="cecfa5c8747abb0f" providerId="LiveId" clId="{8389F25A-BA75-4185-8527-FD1D30E8AA25}" dt="2020-09-10T06:44:08.006" v="1093" actId="26606"/>
          <ac:spMkLst>
            <pc:docMk/>
            <pc:sldMk cId="218590370" sldId="293"/>
            <ac:spMk id="8" creationId="{87A57295-2710-4920-B99A-4D1FA03A62BD}"/>
          </ac:spMkLst>
        </pc:spChg>
        <pc:spChg chg="add">
          <ac:chgData name="Matina Mpalampekou" userId="cecfa5c8747abb0f" providerId="LiveId" clId="{8389F25A-BA75-4185-8527-FD1D30E8AA25}" dt="2020-09-10T06:44:08.006" v="1093" actId="26606"/>
          <ac:spMkLst>
            <pc:docMk/>
            <pc:sldMk cId="218590370" sldId="293"/>
            <ac:spMk id="10" creationId="{78067929-4D33-4306-9E2F-67C49CDDB5DE}"/>
          </ac:spMkLst>
        </pc:spChg>
        <pc:spChg chg="del">
          <ac:chgData name="Matina Mpalampekou" userId="cecfa5c8747abb0f" providerId="LiveId" clId="{8389F25A-BA75-4185-8527-FD1D30E8AA25}" dt="2020-09-10T06:42:49.430" v="1086"/>
          <ac:spMkLst>
            <pc:docMk/>
            <pc:sldMk cId="218590370" sldId="293"/>
            <ac:spMk id="12" creationId="{5298780A-33B9-4EA2-8F67-DE68AD62841B}"/>
          </ac:spMkLst>
        </pc:spChg>
        <pc:spChg chg="del">
          <ac:chgData name="Matina Mpalampekou" userId="cecfa5c8747abb0f" providerId="LiveId" clId="{8389F25A-BA75-4185-8527-FD1D30E8AA25}" dt="2020-09-10T06:42:49.430" v="1086"/>
          <ac:spMkLst>
            <pc:docMk/>
            <pc:sldMk cId="218590370" sldId="293"/>
            <ac:spMk id="14" creationId="{7F488E8B-4E1E-4402-8935-D4E6C02615C7}"/>
          </ac:spMkLst>
        </pc:spChg>
        <pc:cxnChg chg="add">
          <ac:chgData name="Matina Mpalampekou" userId="cecfa5c8747abb0f" providerId="LiveId" clId="{8389F25A-BA75-4185-8527-FD1D30E8AA25}" dt="2020-09-10T06:44:08.006" v="1093" actId="26606"/>
          <ac:cxnSpMkLst>
            <pc:docMk/>
            <pc:sldMk cId="218590370" sldId="293"/>
            <ac:cxnSpMk id="7" creationId="{2D72A2C9-F3CA-4216-8BAD-FA4C970C3C4E}"/>
          </ac:cxnSpMkLst>
        </pc:cxnChg>
        <pc:cxnChg chg="del">
          <ac:chgData name="Matina Mpalampekou" userId="cecfa5c8747abb0f" providerId="LiveId" clId="{8389F25A-BA75-4185-8527-FD1D30E8AA25}" dt="2020-09-10T06:42:49.430" v="1086"/>
          <ac:cxnSpMkLst>
            <pc:docMk/>
            <pc:sldMk cId="218590370" sldId="293"/>
            <ac:cxnSpMk id="16" creationId="{23AAC9B5-8015-485C-ACF9-A750390E9A56}"/>
          </ac:cxnSpMkLst>
        </pc:cxnChg>
      </pc:sldChg>
      <pc:sldChg chg="addSp delSp modSp add del setBg delDesignElem">
        <pc:chgData name="Matina Mpalampekou" userId="cecfa5c8747abb0f" providerId="LiveId" clId="{8389F25A-BA75-4185-8527-FD1D30E8AA25}" dt="2020-09-10T06:42:40.843" v="1084" actId="2696"/>
        <pc:sldMkLst>
          <pc:docMk/>
          <pc:sldMk cId="4136816259" sldId="293"/>
        </pc:sldMkLst>
        <pc:spChg chg="mod">
          <ac:chgData name="Matina Mpalampekou" userId="cecfa5c8747abb0f" providerId="LiveId" clId="{8389F25A-BA75-4185-8527-FD1D30E8AA25}" dt="2020-09-10T06:41:35.632" v="1082" actId="26606"/>
          <ac:spMkLst>
            <pc:docMk/>
            <pc:sldMk cId="4136816259" sldId="293"/>
            <ac:spMk id="2" creationId="{31695E37-4C28-48A7-8E45-32FAF9078E8B}"/>
          </ac:spMkLst>
        </pc:spChg>
        <pc:spChg chg="mod">
          <ac:chgData name="Matina Mpalampekou" userId="cecfa5c8747abb0f" providerId="LiveId" clId="{8389F25A-BA75-4185-8527-FD1D30E8AA25}" dt="2020-09-10T06:41:35.632" v="1082" actId="26606"/>
          <ac:spMkLst>
            <pc:docMk/>
            <pc:sldMk cId="4136816259" sldId="293"/>
            <ac:spMk id="3" creationId="{6AFE70EF-16A4-455B-92F0-FBB130604BA5}"/>
          </ac:spMkLst>
        </pc:spChg>
        <pc:spChg chg="add">
          <ac:chgData name="Matina Mpalampekou" userId="cecfa5c8747abb0f" providerId="LiveId" clId="{8389F25A-BA75-4185-8527-FD1D30E8AA25}" dt="2020-09-10T06:41:35.632" v="1082" actId="26606"/>
          <ac:spMkLst>
            <pc:docMk/>
            <pc:sldMk cId="4136816259" sldId="293"/>
            <ac:spMk id="5" creationId="{081EA652-8C6A-4E69-BEB9-170809474553}"/>
          </ac:spMkLst>
        </pc:spChg>
        <pc:spChg chg="add">
          <ac:chgData name="Matina Mpalampekou" userId="cecfa5c8747abb0f" providerId="LiveId" clId="{8389F25A-BA75-4185-8527-FD1D30E8AA25}" dt="2020-09-10T06:41:35.632" v="1082" actId="26606"/>
          <ac:spMkLst>
            <pc:docMk/>
            <pc:sldMk cId="4136816259" sldId="293"/>
            <ac:spMk id="6" creationId="{A4026A73-1F7F-49F2-B319-8CA3B3D53269}"/>
          </ac:spMkLst>
        </pc:spChg>
        <pc:spChg chg="del">
          <ac:chgData name="Matina Mpalampekou" userId="cecfa5c8747abb0f" providerId="LiveId" clId="{8389F25A-BA75-4185-8527-FD1D30E8AA25}" dt="2020-09-10T06:41:01.532" v="1080"/>
          <ac:spMkLst>
            <pc:docMk/>
            <pc:sldMk cId="4136816259" sldId="293"/>
            <ac:spMk id="8" creationId="{8D70B121-56F4-4848-B38B-182089D909FA}"/>
          </ac:spMkLst>
        </pc:spChg>
        <pc:spChg chg="add">
          <ac:chgData name="Matina Mpalampekou" userId="cecfa5c8747abb0f" providerId="LiveId" clId="{8389F25A-BA75-4185-8527-FD1D30E8AA25}" dt="2020-09-10T06:41:35.632" v="1082" actId="26606"/>
          <ac:spMkLst>
            <pc:docMk/>
            <pc:sldMk cId="4136816259" sldId="293"/>
            <ac:spMk id="12" creationId="{5298780A-33B9-4EA2-8F67-DE68AD62841B}"/>
          </ac:spMkLst>
        </pc:spChg>
        <pc:spChg chg="add">
          <ac:chgData name="Matina Mpalampekou" userId="cecfa5c8747abb0f" providerId="LiveId" clId="{8389F25A-BA75-4185-8527-FD1D30E8AA25}" dt="2020-09-10T06:41:35.632" v="1082" actId="26606"/>
          <ac:spMkLst>
            <pc:docMk/>
            <pc:sldMk cId="4136816259" sldId="293"/>
            <ac:spMk id="14" creationId="{7F488E8B-4E1E-4402-8935-D4E6C02615C7}"/>
          </ac:spMkLst>
        </pc:spChg>
        <pc:cxnChg chg="del">
          <ac:chgData name="Matina Mpalampekou" userId="cecfa5c8747abb0f" providerId="LiveId" clId="{8389F25A-BA75-4185-8527-FD1D30E8AA25}" dt="2020-09-10T06:41:01.532" v="1080"/>
          <ac:cxnSpMkLst>
            <pc:docMk/>
            <pc:sldMk cId="4136816259" sldId="293"/>
            <ac:cxnSpMk id="10" creationId="{2D72A2C9-F3CA-4216-8BAD-FA4C970C3C4E}"/>
          </ac:cxnSpMkLst>
        </pc:cxnChg>
        <pc:cxnChg chg="add">
          <ac:chgData name="Matina Mpalampekou" userId="cecfa5c8747abb0f" providerId="LiveId" clId="{8389F25A-BA75-4185-8527-FD1D30E8AA25}" dt="2020-09-10T06:41:35.632" v="1082" actId="26606"/>
          <ac:cxnSpMkLst>
            <pc:docMk/>
            <pc:sldMk cId="4136816259" sldId="293"/>
            <ac:cxnSpMk id="16" creationId="{23AAC9B5-8015-485C-ACF9-A750390E9A56}"/>
          </ac:cxnSpMkLst>
        </pc:cxnChg>
      </pc:sldChg>
      <pc:sldChg chg="modSp setBg">
        <pc:chgData name="Matina Mpalampekou" userId="cecfa5c8747abb0f" providerId="LiveId" clId="{8389F25A-BA75-4185-8527-FD1D30E8AA25}" dt="2020-09-09T08:25:28.909" v="173"/>
        <pc:sldMkLst>
          <pc:docMk/>
          <pc:sldMk cId="1626083417" sldId="294"/>
        </pc:sldMkLst>
        <pc:spChg chg="mod">
          <ac:chgData name="Matina Mpalampekou" userId="cecfa5c8747abb0f" providerId="LiveId" clId="{8389F25A-BA75-4185-8527-FD1D30E8AA25}" dt="2020-09-08T11:27:43.680" v="43" actId="20577"/>
          <ac:spMkLst>
            <pc:docMk/>
            <pc:sldMk cId="1626083417" sldId="294"/>
            <ac:spMk id="2" creationId="{A40C2532-A988-44CA-9129-66BDAB1F31FB}"/>
          </ac:spMkLst>
        </pc:spChg>
      </pc:sldChg>
      <pc:sldChg chg="modSp del">
        <pc:chgData name="Matina Mpalampekou" userId="cecfa5c8747abb0f" providerId="LiveId" clId="{8389F25A-BA75-4185-8527-FD1D30E8AA25}" dt="2020-09-09T06:15:57.303" v="109" actId="2696"/>
        <pc:sldMkLst>
          <pc:docMk/>
          <pc:sldMk cId="1644501002" sldId="295"/>
        </pc:sldMkLst>
        <pc:spChg chg="mod">
          <ac:chgData name="Matina Mpalampekou" userId="cecfa5c8747abb0f" providerId="LiveId" clId="{8389F25A-BA75-4185-8527-FD1D30E8AA25}" dt="2020-09-08T11:26:57.691" v="32"/>
          <ac:spMkLst>
            <pc:docMk/>
            <pc:sldMk cId="1644501002" sldId="295"/>
            <ac:spMk id="2" creationId="{EFA88613-638C-4957-8731-808419FF2242}"/>
          </ac:spMkLst>
        </pc:spChg>
      </pc:sldChg>
      <pc:sldChg chg="modSp del">
        <pc:chgData name="Matina Mpalampekou" userId="cecfa5c8747abb0f" providerId="LiveId" clId="{8389F25A-BA75-4185-8527-FD1D30E8AA25}" dt="2020-09-09T06:15:59.369" v="111" actId="2696"/>
        <pc:sldMkLst>
          <pc:docMk/>
          <pc:sldMk cId="3793124896" sldId="296"/>
        </pc:sldMkLst>
        <pc:spChg chg="mod">
          <ac:chgData name="Matina Mpalampekou" userId="cecfa5c8747abb0f" providerId="LiveId" clId="{8389F25A-BA75-4185-8527-FD1D30E8AA25}" dt="2020-09-08T11:27:17.185" v="34"/>
          <ac:spMkLst>
            <pc:docMk/>
            <pc:sldMk cId="3793124896" sldId="296"/>
            <ac:spMk id="2" creationId="{EFA88613-638C-4957-8731-808419FF2242}"/>
          </ac:spMkLst>
        </pc:spChg>
      </pc:sldChg>
      <pc:sldChg chg="modSp del">
        <pc:chgData name="Matina Mpalampekou" userId="cecfa5c8747abb0f" providerId="LiveId" clId="{8389F25A-BA75-4185-8527-FD1D30E8AA25}" dt="2020-09-09T06:16:02.696" v="112" actId="2696"/>
        <pc:sldMkLst>
          <pc:docMk/>
          <pc:sldMk cId="1860397924" sldId="297"/>
        </pc:sldMkLst>
        <pc:spChg chg="mod">
          <ac:chgData name="Matina Mpalampekou" userId="cecfa5c8747abb0f" providerId="LiveId" clId="{8389F25A-BA75-4185-8527-FD1D30E8AA25}" dt="2020-09-08T11:27:23.882" v="35"/>
          <ac:spMkLst>
            <pc:docMk/>
            <pc:sldMk cId="1860397924" sldId="297"/>
            <ac:spMk id="2" creationId="{EFA88613-638C-4957-8731-808419FF2242}"/>
          </ac:spMkLst>
        </pc:spChg>
      </pc:sldChg>
      <pc:sldChg chg="modSp ord setBg">
        <pc:chgData name="Matina Mpalampekou" userId="cecfa5c8747abb0f" providerId="LiveId" clId="{8389F25A-BA75-4185-8527-FD1D30E8AA25}" dt="2020-09-23T06:15:25.326" v="1129" actId="6549"/>
        <pc:sldMkLst>
          <pc:docMk/>
          <pc:sldMk cId="3449531700" sldId="299"/>
        </pc:sldMkLst>
        <pc:spChg chg="mod">
          <ac:chgData name="Matina Mpalampekou" userId="cecfa5c8747abb0f" providerId="LiveId" clId="{8389F25A-BA75-4185-8527-FD1D30E8AA25}" dt="2020-09-23T06:15:25.326" v="1129" actId="6549"/>
          <ac:spMkLst>
            <pc:docMk/>
            <pc:sldMk cId="3449531700" sldId="299"/>
            <ac:spMk id="3" creationId="{1C6600D0-363E-4C9E-9001-44D9E96AC320}"/>
          </ac:spMkLst>
        </pc:spChg>
      </pc:sldChg>
      <pc:sldChg chg="setBg">
        <pc:chgData name="Matina Mpalampekou" userId="cecfa5c8747abb0f" providerId="LiveId" clId="{8389F25A-BA75-4185-8527-FD1D30E8AA25}" dt="2020-09-09T08:25:28.909" v="173"/>
        <pc:sldMkLst>
          <pc:docMk/>
          <pc:sldMk cId="2618125459" sldId="300"/>
        </pc:sldMkLst>
      </pc:sldChg>
      <pc:sldChg chg="setBg">
        <pc:chgData name="Matina Mpalampekou" userId="cecfa5c8747abb0f" providerId="LiveId" clId="{8389F25A-BA75-4185-8527-FD1D30E8AA25}" dt="2020-09-09T08:25:28.909" v="173"/>
        <pc:sldMkLst>
          <pc:docMk/>
          <pc:sldMk cId="2952595" sldId="301"/>
        </pc:sldMkLst>
      </pc:sldChg>
      <pc:sldChg chg="del setBg">
        <pc:chgData name="Matina Mpalampekou" userId="cecfa5c8747abb0f" providerId="LiveId" clId="{8389F25A-BA75-4185-8527-FD1D30E8AA25}" dt="2020-09-09T08:04:27.169" v="165" actId="2696"/>
        <pc:sldMkLst>
          <pc:docMk/>
          <pc:sldMk cId="2873213732" sldId="302"/>
        </pc:sldMkLst>
      </pc:sldChg>
      <pc:sldChg chg="ord setBg">
        <pc:chgData name="Matina Mpalampekou" userId="cecfa5c8747abb0f" providerId="LiveId" clId="{8389F25A-BA75-4185-8527-FD1D30E8AA25}" dt="2020-09-10T06:53:41.900" v="1097"/>
        <pc:sldMkLst>
          <pc:docMk/>
          <pc:sldMk cId="3160867252" sldId="303"/>
        </pc:sldMkLst>
      </pc:sldChg>
      <pc:sldChg chg="addSp setBg">
        <pc:chgData name="Matina Mpalampekou" userId="cecfa5c8747abb0f" providerId="LiveId" clId="{8389F25A-BA75-4185-8527-FD1D30E8AA25}" dt="2020-09-09T08:25:28.909" v="173"/>
        <pc:sldMkLst>
          <pc:docMk/>
          <pc:sldMk cId="4157634455" sldId="304"/>
        </pc:sldMkLst>
        <pc:spChg chg="add">
          <ac:chgData name="Matina Mpalampekou" userId="cecfa5c8747abb0f" providerId="LiveId" clId="{8389F25A-BA75-4185-8527-FD1D30E8AA25}" dt="2020-09-08T11:27:58.765" v="44"/>
          <ac:spMkLst>
            <pc:docMk/>
            <pc:sldMk cId="4157634455" sldId="304"/>
            <ac:spMk id="2" creationId="{D563C3CF-7BC8-496E-AC0B-8898A05FB068}"/>
          </ac:spMkLst>
        </pc:spChg>
      </pc:sldChg>
      <pc:sldChg chg="setBg">
        <pc:chgData name="Matina Mpalampekou" userId="cecfa5c8747abb0f" providerId="LiveId" clId="{8389F25A-BA75-4185-8527-FD1D30E8AA25}" dt="2020-09-09T08:25:28.909" v="173"/>
        <pc:sldMkLst>
          <pc:docMk/>
          <pc:sldMk cId="2557264291" sldId="305"/>
        </pc:sldMkLst>
      </pc:sldChg>
      <pc:sldChg chg="modSp del">
        <pc:chgData name="Matina Mpalampekou" userId="cecfa5c8747abb0f" providerId="LiveId" clId="{8389F25A-BA75-4185-8527-FD1D30E8AA25}" dt="2020-09-09T06:15:58.103" v="110" actId="2696"/>
        <pc:sldMkLst>
          <pc:docMk/>
          <pc:sldMk cId="2670381057" sldId="306"/>
        </pc:sldMkLst>
        <pc:spChg chg="mod">
          <ac:chgData name="Matina Mpalampekou" userId="cecfa5c8747abb0f" providerId="LiveId" clId="{8389F25A-BA75-4185-8527-FD1D30E8AA25}" dt="2020-09-08T11:27:11.874" v="33"/>
          <ac:spMkLst>
            <pc:docMk/>
            <pc:sldMk cId="2670381057" sldId="306"/>
            <ac:spMk id="2" creationId="{EFA88613-638C-4957-8731-808419FF2242}"/>
          </ac:spMkLst>
        </pc:spChg>
      </pc:sldChg>
      <pc:sldChg chg="del setBg">
        <pc:chgData name="Matina Mpalampekou" userId="cecfa5c8747abb0f" providerId="LiveId" clId="{8389F25A-BA75-4185-8527-FD1D30E8AA25}" dt="2020-09-09T08:04:27.181" v="166" actId="2696"/>
        <pc:sldMkLst>
          <pc:docMk/>
          <pc:sldMk cId="2761394415" sldId="307"/>
        </pc:sldMkLst>
      </pc:sldChg>
      <pc:sldChg chg="setBg">
        <pc:chgData name="Matina Mpalampekou" userId="cecfa5c8747abb0f" providerId="LiveId" clId="{8389F25A-BA75-4185-8527-FD1D30E8AA25}" dt="2020-09-09T08:25:28.909" v="173"/>
        <pc:sldMkLst>
          <pc:docMk/>
          <pc:sldMk cId="2924680332" sldId="308"/>
        </pc:sldMkLst>
      </pc:sldChg>
      <pc:sldChg chg="addSp modSp setBg">
        <pc:chgData name="Matina Mpalampekou" userId="cecfa5c8747abb0f" providerId="LiveId" clId="{8389F25A-BA75-4185-8527-FD1D30E8AA25}" dt="2020-09-09T10:33:50.824" v="1022" actId="26606"/>
        <pc:sldMkLst>
          <pc:docMk/>
          <pc:sldMk cId="1264244182" sldId="309"/>
        </pc:sldMkLst>
        <pc:spChg chg="add">
          <ac:chgData name="Matina Mpalampekou" userId="cecfa5c8747abb0f" providerId="LiveId" clId="{8389F25A-BA75-4185-8527-FD1D30E8AA25}" dt="2020-09-09T10:33:50.824" v="1022" actId="26606"/>
          <ac:spMkLst>
            <pc:docMk/>
            <pc:sldMk cId="1264244182" sldId="309"/>
            <ac:spMk id="10" creationId="{F3060C83-F051-4F0E-ABAD-AA0DFC48B218}"/>
          </ac:spMkLst>
        </pc:spChg>
        <pc:spChg chg="add">
          <ac:chgData name="Matina Mpalampekou" userId="cecfa5c8747abb0f" providerId="LiveId" clId="{8389F25A-BA75-4185-8527-FD1D30E8AA25}" dt="2020-09-09T10:33:50.824" v="1022" actId="26606"/>
          <ac:spMkLst>
            <pc:docMk/>
            <pc:sldMk cId="1264244182" sldId="309"/>
            <ac:spMk id="12" creationId="{83C98ABE-055B-441F-B07E-44F97F083C39}"/>
          </ac:spMkLst>
        </pc:spChg>
        <pc:spChg chg="add">
          <ac:chgData name="Matina Mpalampekou" userId="cecfa5c8747abb0f" providerId="LiveId" clId="{8389F25A-BA75-4185-8527-FD1D30E8AA25}" dt="2020-09-09T10:33:50.824" v="1022" actId="26606"/>
          <ac:spMkLst>
            <pc:docMk/>
            <pc:sldMk cId="1264244182" sldId="309"/>
            <ac:spMk id="14" creationId="{29FDB030-9B49-4CED-8CCD-4D99382388AC}"/>
          </ac:spMkLst>
        </pc:spChg>
        <pc:spChg chg="add">
          <ac:chgData name="Matina Mpalampekou" userId="cecfa5c8747abb0f" providerId="LiveId" clId="{8389F25A-BA75-4185-8527-FD1D30E8AA25}" dt="2020-09-09T10:33:50.824" v="1022" actId="26606"/>
          <ac:spMkLst>
            <pc:docMk/>
            <pc:sldMk cId="1264244182" sldId="309"/>
            <ac:spMk id="16" creationId="{3783CA14-24A1-485C-8B30-D6A5D87987AD}"/>
          </ac:spMkLst>
        </pc:spChg>
        <pc:spChg chg="add">
          <ac:chgData name="Matina Mpalampekou" userId="cecfa5c8747abb0f" providerId="LiveId" clId="{8389F25A-BA75-4185-8527-FD1D30E8AA25}" dt="2020-09-09T10:33:50.824" v="1022" actId="26606"/>
          <ac:spMkLst>
            <pc:docMk/>
            <pc:sldMk cId="1264244182" sldId="309"/>
            <ac:spMk id="18" creationId="{9A97C86A-04D6-40F7-AE84-31AB43E6A846}"/>
          </ac:spMkLst>
        </pc:spChg>
        <pc:spChg chg="add">
          <ac:chgData name="Matina Mpalampekou" userId="cecfa5c8747abb0f" providerId="LiveId" clId="{8389F25A-BA75-4185-8527-FD1D30E8AA25}" dt="2020-09-09T10:33:50.824" v="1022" actId="26606"/>
          <ac:spMkLst>
            <pc:docMk/>
            <pc:sldMk cId="1264244182" sldId="309"/>
            <ac:spMk id="20" creationId="{FF9F2414-84E8-453E-B1F3-389FDE8192D9}"/>
          </ac:spMkLst>
        </pc:spChg>
        <pc:spChg chg="add">
          <ac:chgData name="Matina Mpalampekou" userId="cecfa5c8747abb0f" providerId="LiveId" clId="{8389F25A-BA75-4185-8527-FD1D30E8AA25}" dt="2020-09-09T10:33:50.824" v="1022" actId="26606"/>
          <ac:spMkLst>
            <pc:docMk/>
            <pc:sldMk cId="1264244182" sldId="309"/>
            <ac:spMk id="22" creationId="{3ECA69A1-7536-43AC-85EF-C7106179F5ED}"/>
          </ac:spMkLst>
        </pc:spChg>
        <pc:picChg chg="mod">
          <ac:chgData name="Matina Mpalampekou" userId="cecfa5c8747abb0f" providerId="LiveId" clId="{8389F25A-BA75-4185-8527-FD1D30E8AA25}" dt="2020-09-09T10:33:50.824" v="1022" actId="26606"/>
          <ac:picMkLst>
            <pc:docMk/>
            <pc:sldMk cId="1264244182" sldId="309"/>
            <ac:picMk id="5" creationId="{FA7AB1B8-BB65-4F5B-A386-D103BF9EA9CB}"/>
          </ac:picMkLst>
        </pc:picChg>
      </pc:sldChg>
      <pc:sldChg chg="setBg">
        <pc:chgData name="Matina Mpalampekou" userId="cecfa5c8747abb0f" providerId="LiveId" clId="{8389F25A-BA75-4185-8527-FD1D30E8AA25}" dt="2020-09-09T07:55:18.548" v="115"/>
        <pc:sldMkLst>
          <pc:docMk/>
          <pc:sldMk cId="2126635383" sldId="310"/>
        </pc:sldMkLst>
      </pc:sldChg>
      <pc:sldChg chg="addSp delSp modSp del mod setBg setClrOvrMap">
        <pc:chgData name="Matina Mpalampekou" userId="cecfa5c8747abb0f" providerId="LiveId" clId="{8389F25A-BA75-4185-8527-FD1D30E8AA25}" dt="2020-09-09T08:03:51.148" v="163" actId="2696"/>
        <pc:sldMkLst>
          <pc:docMk/>
          <pc:sldMk cId="198729779" sldId="311"/>
        </pc:sldMkLst>
        <pc:spChg chg="del mod">
          <ac:chgData name="Matina Mpalampekou" userId="cecfa5c8747abb0f" providerId="LiveId" clId="{8389F25A-BA75-4185-8527-FD1D30E8AA25}" dt="2020-09-09T06:13:50.314" v="49" actId="478"/>
          <ac:spMkLst>
            <pc:docMk/>
            <pc:sldMk cId="198729779" sldId="311"/>
            <ac:spMk id="2" creationId="{2B9578C2-850E-47BD-9916-D98B4C6BA6BD}"/>
          </ac:spMkLst>
        </pc:spChg>
        <pc:spChg chg="del">
          <ac:chgData name="Matina Mpalampekou" userId="cecfa5c8747abb0f" providerId="LiveId" clId="{8389F25A-BA75-4185-8527-FD1D30E8AA25}" dt="2020-09-09T06:13:38.747" v="46" actId="478"/>
          <ac:spMkLst>
            <pc:docMk/>
            <pc:sldMk cId="198729779" sldId="311"/>
            <ac:spMk id="3" creationId="{02C6F157-E111-4594-8713-0311E62C0923}"/>
          </ac:spMkLst>
        </pc:spChg>
        <pc:spChg chg="add del mod">
          <ac:chgData name="Matina Mpalampekou" userId="cecfa5c8747abb0f" providerId="LiveId" clId="{8389F25A-BA75-4185-8527-FD1D30E8AA25}" dt="2020-09-09T06:13:53.149" v="50" actId="478"/>
          <ac:spMkLst>
            <pc:docMk/>
            <pc:sldMk cId="198729779" sldId="311"/>
            <ac:spMk id="6" creationId="{F5EE7412-0B47-4C74-A468-D8DCC2225ACC}"/>
          </ac:spMkLst>
        </pc:spChg>
        <pc:spChg chg="add mod">
          <ac:chgData name="Matina Mpalampekou" userId="cecfa5c8747abb0f" providerId="LiveId" clId="{8389F25A-BA75-4185-8527-FD1D30E8AA25}" dt="2020-09-09T06:15:37.800" v="107" actId="26606"/>
          <ac:spMkLst>
            <pc:docMk/>
            <pc:sldMk cId="198729779" sldId="311"/>
            <ac:spMk id="7" creationId="{A0B32428-E64E-4899-808E-8A36E1118433}"/>
          </ac:spMkLst>
        </pc:spChg>
        <pc:spChg chg="add">
          <ac:chgData name="Matina Mpalampekou" userId="cecfa5c8747abb0f" providerId="LiveId" clId="{8389F25A-BA75-4185-8527-FD1D30E8AA25}" dt="2020-09-09T06:15:37.800" v="107" actId="26606"/>
          <ac:spMkLst>
            <pc:docMk/>
            <pc:sldMk cId="198729779" sldId="311"/>
            <ac:spMk id="12" creationId="{1707FC24-6981-43D9-B525-C7832BA22463}"/>
          </ac:spMkLst>
        </pc:spChg>
        <pc:picChg chg="add mod ord">
          <ac:chgData name="Matina Mpalampekou" userId="cecfa5c8747abb0f" providerId="LiveId" clId="{8389F25A-BA75-4185-8527-FD1D30E8AA25}" dt="2020-09-09T06:15:37.800" v="107" actId="26606"/>
          <ac:picMkLst>
            <pc:docMk/>
            <pc:sldMk cId="198729779" sldId="311"/>
            <ac:picMk id="4" creationId="{788057C5-6CD8-4ED6-B205-35B498245372}"/>
          </ac:picMkLst>
        </pc:picChg>
      </pc:sldChg>
      <pc:sldChg chg="modSp add setBg">
        <pc:chgData name="Matina Mpalampekou" userId="cecfa5c8747abb0f" providerId="LiveId" clId="{8389F25A-BA75-4185-8527-FD1D30E8AA25}" dt="2020-09-09T07:59:53.185" v="150" actId="1076"/>
        <pc:sldMkLst>
          <pc:docMk/>
          <pc:sldMk cId="1058671502" sldId="312"/>
        </pc:sldMkLst>
        <pc:picChg chg="mod">
          <ac:chgData name="Matina Mpalampekou" userId="cecfa5c8747abb0f" providerId="LiveId" clId="{8389F25A-BA75-4185-8527-FD1D30E8AA25}" dt="2020-09-09T07:59:53.185" v="150" actId="1076"/>
          <ac:picMkLst>
            <pc:docMk/>
            <pc:sldMk cId="1058671502" sldId="312"/>
            <ac:picMk id="21" creationId="{F3C0400F-D22E-2A4F-B891-03ACBECB3103}"/>
          </ac:picMkLst>
        </pc:picChg>
      </pc:sldChg>
      <pc:sldChg chg="add setBg">
        <pc:chgData name="Matina Mpalampekou" userId="cecfa5c8747abb0f" providerId="LiveId" clId="{8389F25A-BA75-4185-8527-FD1D30E8AA25}" dt="2020-09-09T08:01:54.109" v="157"/>
        <pc:sldMkLst>
          <pc:docMk/>
          <pc:sldMk cId="1618802725" sldId="321"/>
        </pc:sldMkLst>
      </pc:sldChg>
      <pc:sldChg chg="add">
        <pc:chgData name="Matina Mpalampekou" userId="cecfa5c8747abb0f" providerId="LiveId" clId="{8389F25A-BA75-4185-8527-FD1D30E8AA25}" dt="2020-09-09T07:54:41.552" v="113"/>
        <pc:sldMkLst>
          <pc:docMk/>
          <pc:sldMk cId="1794443161" sldId="334"/>
        </pc:sldMkLst>
      </pc:sldChg>
      <pc:sldChg chg="add">
        <pc:chgData name="Matina Mpalampekou" userId="cecfa5c8747abb0f" providerId="LiveId" clId="{8389F25A-BA75-4185-8527-FD1D30E8AA25}" dt="2020-09-09T07:54:41.552" v="113"/>
        <pc:sldMkLst>
          <pc:docMk/>
          <pc:sldMk cId="2142425654" sldId="341"/>
        </pc:sldMkLst>
      </pc:sldChg>
      <pc:sldChg chg="modSp add">
        <pc:chgData name="Matina Mpalampekou" userId="cecfa5c8747abb0f" providerId="LiveId" clId="{8389F25A-BA75-4185-8527-FD1D30E8AA25}" dt="2020-09-09T08:01:18.832" v="155" actId="207"/>
        <pc:sldMkLst>
          <pc:docMk/>
          <pc:sldMk cId="1754098339" sldId="345"/>
        </pc:sldMkLst>
        <pc:spChg chg="mod">
          <ac:chgData name="Matina Mpalampekou" userId="cecfa5c8747abb0f" providerId="LiveId" clId="{8389F25A-BA75-4185-8527-FD1D30E8AA25}" dt="2020-09-09T08:00:36.844" v="153" actId="207"/>
          <ac:spMkLst>
            <pc:docMk/>
            <pc:sldMk cId="1754098339" sldId="345"/>
            <ac:spMk id="2" creationId="{4C56E0E8-7FA1-1044-AC26-FAF57DB066D8}"/>
          </ac:spMkLst>
        </pc:spChg>
        <pc:spChg chg="mod">
          <ac:chgData name="Matina Mpalampekou" userId="cecfa5c8747abb0f" providerId="LiveId" clId="{8389F25A-BA75-4185-8527-FD1D30E8AA25}" dt="2020-09-09T08:01:18.832" v="155" actId="207"/>
          <ac:spMkLst>
            <pc:docMk/>
            <pc:sldMk cId="1754098339" sldId="345"/>
            <ac:spMk id="19" creationId="{2C3D84C5-DD82-3747-8F2F-93A808B73EE5}"/>
          </ac:spMkLst>
        </pc:spChg>
      </pc:sldChg>
      <pc:sldChg chg="add setBg">
        <pc:chgData name="Matina Mpalampekou" userId="cecfa5c8747abb0f" providerId="LiveId" clId="{8389F25A-BA75-4185-8527-FD1D30E8AA25}" dt="2020-09-09T08:25:28.909" v="173"/>
        <pc:sldMkLst>
          <pc:docMk/>
          <pc:sldMk cId="916452235" sldId="351"/>
        </pc:sldMkLst>
      </pc:sldChg>
      <pc:sldChg chg="add setBg">
        <pc:chgData name="Matina Mpalampekou" userId="cecfa5c8747abb0f" providerId="LiveId" clId="{8389F25A-BA75-4185-8527-FD1D30E8AA25}" dt="2020-09-09T08:25:28.909" v="173"/>
        <pc:sldMkLst>
          <pc:docMk/>
          <pc:sldMk cId="4078755903" sldId="354"/>
        </pc:sldMkLst>
      </pc:sldChg>
      <pc:sldChg chg="add setBg">
        <pc:chgData name="Matina Mpalampekou" userId="cecfa5c8747abb0f" providerId="LiveId" clId="{8389F25A-BA75-4185-8527-FD1D30E8AA25}" dt="2020-09-09T08:25:28.909" v="173"/>
        <pc:sldMkLst>
          <pc:docMk/>
          <pc:sldMk cId="2137881931" sldId="355"/>
        </pc:sldMkLst>
      </pc:sldChg>
      <pc:sldChg chg="add setBg">
        <pc:chgData name="Matina Mpalampekou" userId="cecfa5c8747abb0f" providerId="LiveId" clId="{8389F25A-BA75-4185-8527-FD1D30E8AA25}" dt="2020-09-09T08:25:28.909" v="173"/>
        <pc:sldMkLst>
          <pc:docMk/>
          <pc:sldMk cId="529427617" sldId="356"/>
        </pc:sldMkLst>
      </pc:sldChg>
      <pc:sldChg chg="addSp delSp modSp add ord setBg">
        <pc:chgData name="Matina Mpalampekou" userId="cecfa5c8747abb0f" providerId="LiveId" clId="{8389F25A-BA75-4185-8527-FD1D30E8AA25}" dt="2020-09-23T06:15:53.890" v="1130" actId="6549"/>
        <pc:sldMkLst>
          <pc:docMk/>
          <pc:sldMk cId="1092437520" sldId="357"/>
        </pc:sldMkLst>
        <pc:spChg chg="mod">
          <ac:chgData name="Matina Mpalampekou" userId="cecfa5c8747abb0f" providerId="LiveId" clId="{8389F25A-BA75-4185-8527-FD1D30E8AA25}" dt="2020-09-09T10:33:30.011" v="1013" actId="26606"/>
          <ac:spMkLst>
            <pc:docMk/>
            <pc:sldMk cId="1092437520" sldId="357"/>
            <ac:spMk id="2" creationId="{77735E46-C50C-4B91-BF7D-7E5C3B68DE4A}"/>
          </ac:spMkLst>
        </pc:spChg>
        <pc:spChg chg="mod">
          <ac:chgData name="Matina Mpalampekou" userId="cecfa5c8747abb0f" providerId="LiveId" clId="{8389F25A-BA75-4185-8527-FD1D30E8AA25}" dt="2020-09-23T06:15:53.890" v="1130" actId="6549"/>
          <ac:spMkLst>
            <pc:docMk/>
            <pc:sldMk cId="1092437520" sldId="357"/>
            <ac:spMk id="3" creationId="{FDFAAEB8-E322-4BBC-919B-CD5AFB43B343}"/>
          </ac:spMkLst>
        </pc:spChg>
        <pc:spChg chg="add del">
          <ac:chgData name="Matina Mpalampekou" userId="cecfa5c8747abb0f" providerId="LiveId" clId="{8389F25A-BA75-4185-8527-FD1D30E8AA25}" dt="2020-09-09T10:33:30.011" v="1013" actId="26606"/>
          <ac:spMkLst>
            <pc:docMk/>
            <pc:sldMk cId="1092437520" sldId="357"/>
            <ac:spMk id="10" creationId="{DD38EE57-B708-47C9-A4A4-E25F09FAB029}"/>
          </ac:spMkLst>
        </pc:spChg>
        <pc:spChg chg="add">
          <ac:chgData name="Matina Mpalampekou" userId="cecfa5c8747abb0f" providerId="LiveId" clId="{8389F25A-BA75-4185-8527-FD1D30E8AA25}" dt="2020-09-09T10:33:30.011" v="1013" actId="26606"/>
          <ac:spMkLst>
            <pc:docMk/>
            <pc:sldMk cId="1092437520" sldId="357"/>
            <ac:spMk id="22" creationId="{827B839B-9ADE-406B-8590-F1CAEDED45A1}"/>
          </ac:spMkLst>
        </pc:spChg>
        <pc:spChg chg="add">
          <ac:chgData name="Matina Mpalampekou" userId="cecfa5c8747abb0f" providerId="LiveId" clId="{8389F25A-BA75-4185-8527-FD1D30E8AA25}" dt="2020-09-09T10:33:30.011" v="1013" actId="26606"/>
          <ac:spMkLst>
            <pc:docMk/>
            <pc:sldMk cId="1092437520" sldId="357"/>
            <ac:spMk id="24" creationId="{CFE45BF0-46DB-408C-B5F7-7B11716805D4}"/>
          </ac:spMkLst>
        </pc:spChg>
        <pc:spChg chg="add">
          <ac:chgData name="Matina Mpalampekou" userId="cecfa5c8747abb0f" providerId="LiveId" clId="{8389F25A-BA75-4185-8527-FD1D30E8AA25}" dt="2020-09-09T10:33:30.011" v="1013" actId="26606"/>
          <ac:spMkLst>
            <pc:docMk/>
            <pc:sldMk cId="1092437520" sldId="357"/>
            <ac:spMk id="26" creationId="{2AEBC8F2-97B1-41B4-93F1-2D289E197FBA}"/>
          </ac:spMkLst>
        </pc:spChg>
        <pc:spChg chg="add">
          <ac:chgData name="Matina Mpalampekou" userId="cecfa5c8747abb0f" providerId="LiveId" clId="{8389F25A-BA75-4185-8527-FD1D30E8AA25}" dt="2020-09-09T10:33:30.011" v="1013" actId="26606"/>
          <ac:spMkLst>
            <pc:docMk/>
            <pc:sldMk cId="1092437520" sldId="357"/>
            <ac:spMk id="28" creationId="{472E3A19-F5D5-48FC-BB9C-48C2F68F598B}"/>
          </ac:spMkLst>
        </pc:spChg>
        <pc:spChg chg="add">
          <ac:chgData name="Matina Mpalampekou" userId="cecfa5c8747abb0f" providerId="LiveId" clId="{8389F25A-BA75-4185-8527-FD1D30E8AA25}" dt="2020-09-09T10:33:30.011" v="1013" actId="26606"/>
          <ac:spMkLst>
            <pc:docMk/>
            <pc:sldMk cId="1092437520" sldId="357"/>
            <ac:spMk id="30" creationId="{7A62E32F-BB65-43A8-8EB5-92346890E549}"/>
          </ac:spMkLst>
        </pc:spChg>
        <pc:spChg chg="add">
          <ac:chgData name="Matina Mpalampekou" userId="cecfa5c8747abb0f" providerId="LiveId" clId="{8389F25A-BA75-4185-8527-FD1D30E8AA25}" dt="2020-09-09T10:33:30.011" v="1013" actId="26606"/>
          <ac:spMkLst>
            <pc:docMk/>
            <pc:sldMk cId="1092437520" sldId="357"/>
            <ac:spMk id="32" creationId="{14E91B64-9FCC-451E-AFB4-A827D6329367}"/>
          </ac:spMkLst>
        </pc:spChg>
        <pc:grpChg chg="add del">
          <ac:chgData name="Matina Mpalampekou" userId="cecfa5c8747abb0f" providerId="LiveId" clId="{8389F25A-BA75-4185-8527-FD1D30E8AA25}" dt="2020-09-09T10:33:30.011" v="1013" actId="26606"/>
          <ac:grpSpMkLst>
            <pc:docMk/>
            <pc:sldMk cId="1092437520" sldId="357"/>
            <ac:grpSpMk id="12" creationId="{57A28182-58A5-4DBB-8F64-BD944BCA8154}"/>
          </ac:grpSpMkLst>
        </pc:grpChg>
        <pc:picChg chg="add del">
          <ac:chgData name="Matina Mpalampekou" userId="cecfa5c8747abb0f" providerId="LiveId" clId="{8389F25A-BA75-4185-8527-FD1D30E8AA25}" dt="2020-09-09T10:33:25.679" v="1012" actId="478"/>
          <ac:picMkLst>
            <pc:docMk/>
            <pc:sldMk cId="1092437520" sldId="357"/>
            <ac:picMk id="7" creationId="{0F2365A0-FF44-4CEC-8E35-5D23073E524C}"/>
          </ac:picMkLst>
        </pc:picChg>
      </pc:sldChg>
      <pc:sldChg chg="addSp modSp add del setBg">
        <pc:chgData name="Matina Mpalampekou" userId="cecfa5c8747abb0f" providerId="LiveId" clId="{8389F25A-BA75-4185-8527-FD1D30E8AA25}" dt="2020-09-09T10:33:01.482" v="1010" actId="2696"/>
        <pc:sldMkLst>
          <pc:docMk/>
          <pc:sldMk cId="3697648459" sldId="358"/>
        </pc:sldMkLst>
        <pc:spChg chg="mod">
          <ac:chgData name="Matina Mpalampekou" userId="cecfa5c8747abb0f" providerId="LiveId" clId="{8389F25A-BA75-4185-8527-FD1D30E8AA25}" dt="2020-09-09T10:32:44.603" v="1009" actId="20577"/>
          <ac:spMkLst>
            <pc:docMk/>
            <pc:sldMk cId="3697648459" sldId="358"/>
            <ac:spMk id="2" creationId="{80DC1BF7-3D9A-47C5-8028-4806E341103F}"/>
          </ac:spMkLst>
        </pc:spChg>
        <pc:spChg chg="mod">
          <ac:chgData name="Matina Mpalampekou" userId="cecfa5c8747abb0f" providerId="LiveId" clId="{8389F25A-BA75-4185-8527-FD1D30E8AA25}" dt="2020-09-09T10:32:29.878" v="993" actId="26606"/>
          <ac:spMkLst>
            <pc:docMk/>
            <pc:sldMk cId="3697648459" sldId="358"/>
            <ac:spMk id="3" creationId="{7897CDB3-3085-423F-8A8B-2763EA3F0C80}"/>
          </ac:spMkLst>
        </pc:spChg>
        <pc:spChg chg="add">
          <ac:chgData name="Matina Mpalampekou" userId="cecfa5c8747abb0f" providerId="LiveId" clId="{8389F25A-BA75-4185-8527-FD1D30E8AA25}" dt="2020-09-09T10:32:29.878" v="993" actId="26606"/>
          <ac:spMkLst>
            <pc:docMk/>
            <pc:sldMk cId="3697648459" sldId="358"/>
            <ac:spMk id="8" creationId="{827B839B-9ADE-406B-8590-F1CAEDED45A1}"/>
          </ac:spMkLst>
        </pc:spChg>
        <pc:spChg chg="add">
          <ac:chgData name="Matina Mpalampekou" userId="cecfa5c8747abb0f" providerId="LiveId" clId="{8389F25A-BA75-4185-8527-FD1D30E8AA25}" dt="2020-09-09T10:32:29.878" v="993" actId="26606"/>
          <ac:spMkLst>
            <pc:docMk/>
            <pc:sldMk cId="3697648459" sldId="358"/>
            <ac:spMk id="10" creationId="{CFE45BF0-46DB-408C-B5F7-7B11716805D4}"/>
          </ac:spMkLst>
        </pc:spChg>
        <pc:spChg chg="add">
          <ac:chgData name="Matina Mpalampekou" userId="cecfa5c8747abb0f" providerId="LiveId" clId="{8389F25A-BA75-4185-8527-FD1D30E8AA25}" dt="2020-09-09T10:32:29.878" v="993" actId="26606"/>
          <ac:spMkLst>
            <pc:docMk/>
            <pc:sldMk cId="3697648459" sldId="358"/>
            <ac:spMk id="12" creationId="{2AEBC8F2-97B1-41B4-93F1-2D289E197FBA}"/>
          </ac:spMkLst>
        </pc:spChg>
        <pc:spChg chg="add">
          <ac:chgData name="Matina Mpalampekou" userId="cecfa5c8747abb0f" providerId="LiveId" clId="{8389F25A-BA75-4185-8527-FD1D30E8AA25}" dt="2020-09-09T10:32:29.878" v="993" actId="26606"/>
          <ac:spMkLst>
            <pc:docMk/>
            <pc:sldMk cId="3697648459" sldId="358"/>
            <ac:spMk id="14" creationId="{472E3A19-F5D5-48FC-BB9C-48C2F68F598B}"/>
          </ac:spMkLst>
        </pc:spChg>
        <pc:spChg chg="add">
          <ac:chgData name="Matina Mpalampekou" userId="cecfa5c8747abb0f" providerId="LiveId" clId="{8389F25A-BA75-4185-8527-FD1D30E8AA25}" dt="2020-09-09T10:32:29.878" v="993" actId="26606"/>
          <ac:spMkLst>
            <pc:docMk/>
            <pc:sldMk cId="3697648459" sldId="358"/>
            <ac:spMk id="16" creationId="{7A62E32F-BB65-43A8-8EB5-92346890E549}"/>
          </ac:spMkLst>
        </pc:spChg>
        <pc:spChg chg="add">
          <ac:chgData name="Matina Mpalampekou" userId="cecfa5c8747abb0f" providerId="LiveId" clId="{8389F25A-BA75-4185-8527-FD1D30E8AA25}" dt="2020-09-09T10:32:29.878" v="993" actId="26606"/>
          <ac:spMkLst>
            <pc:docMk/>
            <pc:sldMk cId="3697648459" sldId="358"/>
            <ac:spMk id="18" creationId="{14E91B64-9FCC-451E-AFB4-A827D6329367}"/>
          </ac:spMkLst>
        </pc:spChg>
      </pc:sldChg>
      <pc:sldChg chg="del setBg delDesignElem">
        <pc:chgData name="Matina Mpalampekou" userId="cecfa5c8747abb0f" providerId="LiveId" clId="{8389F25A-BA75-4185-8527-FD1D30E8AA25}" dt="2020-09-10T06:42:40.834" v="1083" actId="2696"/>
        <pc:sldMkLst>
          <pc:docMk/>
          <pc:sldMk cId="1632260327" sldId="359"/>
        </pc:sldMkLst>
      </pc:sldChg>
      <pc:sldChg chg="addSp modSp add del ord setBg">
        <pc:chgData name="Matina Mpalampekou" userId="cecfa5c8747abb0f" providerId="LiveId" clId="{8389F25A-BA75-4185-8527-FD1D30E8AA25}" dt="2020-09-10T06:54:02.986" v="1098" actId="2696"/>
        <pc:sldMkLst>
          <pc:docMk/>
          <pc:sldMk cId="1761426565" sldId="359"/>
        </pc:sldMkLst>
        <pc:spChg chg="mod">
          <ac:chgData name="Matina Mpalampekou" userId="cecfa5c8747abb0f" providerId="LiveId" clId="{8389F25A-BA75-4185-8527-FD1D30E8AA25}" dt="2020-09-10T06:43:52.176" v="1092" actId="26606"/>
          <ac:spMkLst>
            <pc:docMk/>
            <pc:sldMk cId="1761426565" sldId="359"/>
            <ac:spMk id="2" creationId="{00000000-0000-0000-0000-000000000000}"/>
          </ac:spMkLst>
        </pc:spChg>
        <pc:spChg chg="mod">
          <ac:chgData name="Matina Mpalampekou" userId="cecfa5c8747abb0f" providerId="LiveId" clId="{8389F25A-BA75-4185-8527-FD1D30E8AA25}" dt="2020-09-10T06:43:52.176" v="1092" actId="26606"/>
          <ac:spMkLst>
            <pc:docMk/>
            <pc:sldMk cId="1761426565" sldId="359"/>
            <ac:spMk id="3" creationId="{00000000-0000-0000-0000-000000000000}"/>
          </ac:spMkLst>
        </pc:spChg>
        <pc:spChg chg="add">
          <ac:chgData name="Matina Mpalampekou" userId="cecfa5c8747abb0f" providerId="LiveId" clId="{8389F25A-BA75-4185-8527-FD1D30E8AA25}" dt="2020-09-10T06:43:52.176" v="1092" actId="26606"/>
          <ac:spMkLst>
            <pc:docMk/>
            <pc:sldMk cId="1761426565" sldId="359"/>
            <ac:spMk id="71" creationId="{07322A9E-F1EC-405E-8971-BA906EFFCCB8}"/>
          </ac:spMkLst>
        </pc:spChg>
        <pc:spChg chg="add">
          <ac:chgData name="Matina Mpalampekou" userId="cecfa5c8747abb0f" providerId="LiveId" clId="{8389F25A-BA75-4185-8527-FD1D30E8AA25}" dt="2020-09-10T06:43:52.176" v="1092" actId="26606"/>
          <ac:spMkLst>
            <pc:docMk/>
            <pc:sldMk cId="1761426565" sldId="359"/>
            <ac:spMk id="73" creationId="{A5704422-1118-4FD1-95AD-29A064EB80D9}"/>
          </ac:spMkLst>
        </pc:spChg>
        <pc:spChg chg="add">
          <ac:chgData name="Matina Mpalampekou" userId="cecfa5c8747abb0f" providerId="LiveId" clId="{8389F25A-BA75-4185-8527-FD1D30E8AA25}" dt="2020-09-10T06:43:52.176" v="1092" actId="26606"/>
          <ac:spMkLst>
            <pc:docMk/>
            <pc:sldMk cId="1761426565" sldId="359"/>
            <ac:spMk id="75" creationId="{A88B2AAA-B805-498E-A9E6-98B885855498}"/>
          </ac:spMkLst>
        </pc:spChg>
        <pc:spChg chg="add">
          <ac:chgData name="Matina Mpalampekou" userId="cecfa5c8747abb0f" providerId="LiveId" clId="{8389F25A-BA75-4185-8527-FD1D30E8AA25}" dt="2020-09-10T06:43:52.176" v="1092" actId="26606"/>
          <ac:spMkLst>
            <pc:docMk/>
            <pc:sldMk cId="1761426565" sldId="359"/>
            <ac:spMk id="77" creationId="{9B8051E0-19D7-43E1-BFD9-E6DBFEB3A3F1}"/>
          </ac:spMkLst>
        </pc:spChg>
        <pc:spChg chg="add">
          <ac:chgData name="Matina Mpalampekou" userId="cecfa5c8747abb0f" providerId="LiveId" clId="{8389F25A-BA75-4185-8527-FD1D30E8AA25}" dt="2020-09-10T06:43:52.176" v="1092" actId="26606"/>
          <ac:spMkLst>
            <pc:docMk/>
            <pc:sldMk cId="1761426565" sldId="359"/>
            <ac:spMk id="79" creationId="{4EDB2B02-86A2-46F5-A4BE-B7D9B10411D6}"/>
          </ac:spMkLst>
        </pc:spChg>
        <pc:spChg chg="add">
          <ac:chgData name="Matina Mpalampekou" userId="cecfa5c8747abb0f" providerId="LiveId" clId="{8389F25A-BA75-4185-8527-FD1D30E8AA25}" dt="2020-09-10T06:43:52.176" v="1092" actId="26606"/>
          <ac:spMkLst>
            <pc:docMk/>
            <pc:sldMk cId="1761426565" sldId="359"/>
            <ac:spMk id="81" creationId="{43954639-FB5D-41F4-9560-6F6DFE778425}"/>
          </ac:spMkLst>
        </pc:spChg>
        <pc:spChg chg="add">
          <ac:chgData name="Matina Mpalampekou" userId="cecfa5c8747abb0f" providerId="LiveId" clId="{8389F25A-BA75-4185-8527-FD1D30E8AA25}" dt="2020-09-10T06:43:52.176" v="1092" actId="26606"/>
          <ac:spMkLst>
            <pc:docMk/>
            <pc:sldMk cId="1761426565" sldId="359"/>
            <ac:spMk id="83" creationId="{E898931C-0323-41FA-A036-20F818B1FF81}"/>
          </ac:spMkLst>
        </pc:spChg>
        <pc:spChg chg="add">
          <ac:chgData name="Matina Mpalampekou" userId="cecfa5c8747abb0f" providerId="LiveId" clId="{8389F25A-BA75-4185-8527-FD1D30E8AA25}" dt="2020-09-10T06:43:52.176" v="1092" actId="26606"/>
          <ac:spMkLst>
            <pc:docMk/>
            <pc:sldMk cId="1761426565" sldId="359"/>
            <ac:spMk id="85" creationId="{89AFE9DD-0792-4B98-B4EB-97ACA17E6AA8}"/>
          </ac:spMkLst>
        </pc:spChg>
        <pc:spChg chg="add">
          <ac:chgData name="Matina Mpalampekou" userId="cecfa5c8747abb0f" providerId="LiveId" clId="{8389F25A-BA75-4185-8527-FD1D30E8AA25}" dt="2020-09-10T06:43:52.176" v="1092" actId="26606"/>
          <ac:spMkLst>
            <pc:docMk/>
            <pc:sldMk cId="1761426565" sldId="359"/>
            <ac:spMk id="87" creationId="{3981F5C4-9AE1-404E-AF44-A4E6DB374F9D}"/>
          </ac:spMkLst>
        </pc:spChg>
        <pc:spChg chg="add">
          <ac:chgData name="Matina Mpalampekou" userId="cecfa5c8747abb0f" providerId="LiveId" clId="{8389F25A-BA75-4185-8527-FD1D30E8AA25}" dt="2020-09-10T06:43:52.176" v="1092" actId="26606"/>
          <ac:spMkLst>
            <pc:docMk/>
            <pc:sldMk cId="1761426565" sldId="359"/>
            <ac:spMk id="89" creationId="{763C1781-8726-4FAC-8C45-FF40376BE409}"/>
          </ac:spMkLst>
        </pc:spChg>
        <pc:spChg chg="add">
          <ac:chgData name="Matina Mpalampekou" userId="cecfa5c8747abb0f" providerId="LiveId" clId="{8389F25A-BA75-4185-8527-FD1D30E8AA25}" dt="2020-09-10T06:43:52.176" v="1092" actId="26606"/>
          <ac:spMkLst>
            <pc:docMk/>
            <pc:sldMk cId="1761426565" sldId="359"/>
            <ac:spMk id="91" creationId="{301491B5-56C7-43DC-A3D9-861EECCA056A}"/>
          </ac:spMkLst>
        </pc:spChg>
        <pc:spChg chg="add">
          <ac:chgData name="Matina Mpalampekou" userId="cecfa5c8747abb0f" providerId="LiveId" clId="{8389F25A-BA75-4185-8527-FD1D30E8AA25}" dt="2020-09-10T06:43:52.176" v="1092" actId="26606"/>
          <ac:spMkLst>
            <pc:docMk/>
            <pc:sldMk cId="1761426565" sldId="359"/>
            <ac:spMk id="93" creationId="{237E2353-22DF-46E0-A200-FB30F8F394E2}"/>
          </ac:spMkLst>
        </pc:spChg>
        <pc:spChg chg="add">
          <ac:chgData name="Matina Mpalampekou" userId="cecfa5c8747abb0f" providerId="LiveId" clId="{8389F25A-BA75-4185-8527-FD1D30E8AA25}" dt="2020-09-10T06:43:52.176" v="1092" actId="26606"/>
          <ac:spMkLst>
            <pc:docMk/>
            <pc:sldMk cId="1761426565" sldId="359"/>
            <ac:spMk id="95" creationId="{DD6138DB-057B-45F7-A5F4-E7BFDA20D02C}"/>
          </ac:spMkLst>
        </pc:spChg>
        <pc:spChg chg="add">
          <ac:chgData name="Matina Mpalampekou" userId="cecfa5c8747abb0f" providerId="LiveId" clId="{8389F25A-BA75-4185-8527-FD1D30E8AA25}" dt="2020-09-10T06:43:52.176" v="1092" actId="26606"/>
          <ac:spMkLst>
            <pc:docMk/>
            <pc:sldMk cId="1761426565" sldId="359"/>
            <ac:spMk id="97" creationId="{79A54AB1-B64F-4843-BFAB-81CB74E66B65}"/>
          </ac:spMkLst>
        </pc:spChg>
        <pc:picChg chg="mod">
          <ac:chgData name="Matina Mpalampekou" userId="cecfa5c8747abb0f" providerId="LiveId" clId="{8389F25A-BA75-4185-8527-FD1D30E8AA25}" dt="2020-09-10T06:43:52.176" v="1092" actId="26606"/>
          <ac:picMkLst>
            <pc:docMk/>
            <pc:sldMk cId="1761426565" sldId="359"/>
            <ac:picMk id="1026" creationId="{00000000-0000-0000-0000-000000000000}"/>
          </ac:picMkLst>
        </pc:picChg>
      </pc:sldChg>
      <pc:sldChg chg="addSp delSp modSp del setBg">
        <pc:chgData name="Matina Mpalampekou" userId="cecfa5c8747abb0f" providerId="LiveId" clId="{8389F25A-BA75-4185-8527-FD1D30E8AA25}" dt="2020-09-10T06:40:27.657" v="1077" actId="2696"/>
        <pc:sldMkLst>
          <pc:docMk/>
          <pc:sldMk cId="3187157317" sldId="360"/>
        </pc:sldMkLst>
        <pc:spChg chg="del">
          <ac:chgData name="Matina Mpalampekou" userId="cecfa5c8747abb0f" providerId="LiveId" clId="{8389F25A-BA75-4185-8527-FD1D30E8AA25}" dt="2020-09-09T08:57:07.697" v="798" actId="478"/>
          <ac:spMkLst>
            <pc:docMk/>
            <pc:sldMk cId="3187157317" sldId="360"/>
            <ac:spMk id="2" creationId="{80DC1BF7-3D9A-47C5-8028-4806E341103F}"/>
          </ac:spMkLst>
        </pc:spChg>
        <pc:spChg chg="del mod">
          <ac:chgData name="Matina Mpalampekou" userId="cecfa5c8747abb0f" providerId="LiveId" clId="{8389F25A-BA75-4185-8527-FD1D30E8AA25}" dt="2020-09-09T08:57:59.736" v="812" actId="478"/>
          <ac:spMkLst>
            <pc:docMk/>
            <pc:sldMk cId="3187157317" sldId="360"/>
            <ac:spMk id="3" creationId="{7897CDB3-3085-423F-8A8B-2763EA3F0C80}"/>
          </ac:spMkLst>
        </pc:spChg>
        <pc:spChg chg="add del mod">
          <ac:chgData name="Matina Mpalampekou" userId="cecfa5c8747abb0f" providerId="LiveId" clId="{8389F25A-BA75-4185-8527-FD1D30E8AA25}" dt="2020-09-09T08:58:03.059" v="813" actId="478"/>
          <ac:spMkLst>
            <pc:docMk/>
            <pc:sldMk cId="3187157317" sldId="360"/>
            <ac:spMk id="9" creationId="{7E5F02FB-D906-4FE0-BF26-117105527244}"/>
          </ac:spMkLst>
        </pc:spChg>
        <pc:graphicFrameChg chg="add mod modGraphic">
          <ac:chgData name="Matina Mpalampekou" userId="cecfa5c8747abb0f" providerId="LiveId" clId="{8389F25A-BA75-4185-8527-FD1D30E8AA25}" dt="2020-09-09T09:02:57.825" v="886" actId="20577"/>
          <ac:graphicFrameMkLst>
            <pc:docMk/>
            <pc:sldMk cId="3187157317" sldId="360"/>
            <ac:graphicFrameMk id="6" creationId="{BB26A5FF-4159-4CB7-B632-2C70A0792020}"/>
          </ac:graphicFrameMkLst>
        </pc:graphicFrameChg>
        <pc:picChg chg="add del mod modCrop">
          <ac:chgData name="Matina Mpalampekou" userId="cecfa5c8747abb0f" providerId="LiveId" clId="{8389F25A-BA75-4185-8527-FD1D30E8AA25}" dt="2020-09-09T08:58:08.761" v="815"/>
          <ac:picMkLst>
            <pc:docMk/>
            <pc:sldMk cId="3187157317" sldId="360"/>
            <ac:picMk id="4" creationId="{33FA28A5-7F0A-48BB-8D78-001FEDE1493F}"/>
          </ac:picMkLst>
        </pc:picChg>
        <pc:picChg chg="add mod ord modCrop">
          <ac:chgData name="Matina Mpalampekou" userId="cecfa5c8747abb0f" providerId="LiveId" clId="{8389F25A-BA75-4185-8527-FD1D30E8AA25}" dt="2020-09-09T09:02:29.867" v="876" actId="1076"/>
          <ac:picMkLst>
            <pc:docMk/>
            <pc:sldMk cId="3187157317" sldId="360"/>
            <ac:picMk id="5" creationId="{A9919A5D-5B87-4985-B97F-A2B530F8FC6F}"/>
          </ac:picMkLst>
        </pc:picChg>
        <pc:picChg chg="add mod">
          <ac:chgData name="Matina Mpalampekou" userId="cecfa5c8747abb0f" providerId="LiveId" clId="{8389F25A-BA75-4185-8527-FD1D30E8AA25}" dt="2020-09-09T09:02:11.267" v="871" actId="1076"/>
          <ac:picMkLst>
            <pc:docMk/>
            <pc:sldMk cId="3187157317" sldId="360"/>
            <ac:picMk id="10" creationId="{32CF097B-DAB6-4F14-A80F-3AF644FE4D2E}"/>
          </ac:picMkLst>
        </pc:picChg>
        <pc:picChg chg="add mod">
          <ac:chgData name="Matina Mpalampekou" userId="cecfa5c8747abb0f" providerId="LiveId" clId="{8389F25A-BA75-4185-8527-FD1D30E8AA25}" dt="2020-09-09T09:02:25.122" v="874" actId="1076"/>
          <ac:picMkLst>
            <pc:docMk/>
            <pc:sldMk cId="3187157317" sldId="360"/>
            <ac:picMk id="11" creationId="{3B6A707F-30D5-489B-A059-FB95987B4E63}"/>
          </ac:picMkLst>
        </pc:picChg>
        <pc:picChg chg="add mod">
          <ac:chgData name="Matina Mpalampekou" userId="cecfa5c8747abb0f" providerId="LiveId" clId="{8389F25A-BA75-4185-8527-FD1D30E8AA25}" dt="2020-09-09T09:03:00.326" v="887" actId="1076"/>
          <ac:picMkLst>
            <pc:docMk/>
            <pc:sldMk cId="3187157317" sldId="360"/>
            <ac:picMk id="12" creationId="{F6B3B048-5A4D-4409-B616-077841BA6E5E}"/>
          </ac:picMkLst>
        </pc:picChg>
      </pc:sldChg>
      <pc:sldChg chg="add del setBg">
        <pc:chgData name="Matina Mpalampekou" userId="cecfa5c8747abb0f" providerId="LiveId" clId="{8389F25A-BA75-4185-8527-FD1D30E8AA25}" dt="2020-09-09T10:28:48.330" v="893" actId="2696"/>
        <pc:sldMkLst>
          <pc:docMk/>
          <pc:sldMk cId="751982721" sldId="361"/>
        </pc:sldMkLst>
      </pc:sldChg>
      <pc:sldChg chg="modSp add del">
        <pc:chgData name="Matina Mpalampekou" userId="cecfa5c8747abb0f" providerId="LiveId" clId="{8389F25A-BA75-4185-8527-FD1D30E8AA25}" dt="2020-09-10T06:40:31.351" v="1078" actId="2696"/>
        <pc:sldMkLst>
          <pc:docMk/>
          <pc:sldMk cId="2845895547" sldId="362"/>
        </pc:sldMkLst>
        <pc:spChg chg="mod">
          <ac:chgData name="Matina Mpalampekou" userId="cecfa5c8747abb0f" providerId="LiveId" clId="{8389F25A-BA75-4185-8527-FD1D30E8AA25}" dt="2020-09-09T09:04:09.016" v="892" actId="20577"/>
          <ac:spMkLst>
            <pc:docMk/>
            <pc:sldMk cId="2845895547" sldId="362"/>
            <ac:spMk id="3" creationId="{7897CDB3-3085-423F-8A8B-2763EA3F0C80}"/>
          </ac:spMkLst>
        </pc:spChg>
      </pc:sldChg>
      <pc:sldChg chg="addSp modSp add setBg">
        <pc:chgData name="Matina Mpalampekou" userId="cecfa5c8747abb0f" providerId="LiveId" clId="{8389F25A-BA75-4185-8527-FD1D30E8AA25}" dt="2020-09-10T08:07:26.521" v="1123" actId="20577"/>
        <pc:sldMkLst>
          <pc:docMk/>
          <pc:sldMk cId="1995889078" sldId="363"/>
        </pc:sldMkLst>
        <pc:spChg chg="mod">
          <ac:chgData name="Matina Mpalampekou" userId="cecfa5c8747abb0f" providerId="LiveId" clId="{8389F25A-BA75-4185-8527-FD1D30E8AA25}" dt="2020-09-09T10:32:35.385" v="994" actId="26606"/>
          <ac:spMkLst>
            <pc:docMk/>
            <pc:sldMk cId="1995889078" sldId="363"/>
            <ac:spMk id="2" creationId="{FC0FA3AD-662C-49EB-A4AD-0E07E9A8AD0D}"/>
          </ac:spMkLst>
        </pc:spChg>
        <pc:spChg chg="mod">
          <ac:chgData name="Matina Mpalampekou" userId="cecfa5c8747abb0f" providerId="LiveId" clId="{8389F25A-BA75-4185-8527-FD1D30E8AA25}" dt="2020-09-10T08:07:26.521" v="1123" actId="20577"/>
          <ac:spMkLst>
            <pc:docMk/>
            <pc:sldMk cId="1995889078" sldId="363"/>
            <ac:spMk id="3" creationId="{1BEC3B79-60FE-404A-9EB6-3DFAFCDC7B99}"/>
          </ac:spMkLst>
        </pc:spChg>
        <pc:spChg chg="add">
          <ac:chgData name="Matina Mpalampekou" userId="cecfa5c8747abb0f" providerId="LiveId" clId="{8389F25A-BA75-4185-8527-FD1D30E8AA25}" dt="2020-09-09T10:32:35.385" v="994" actId="26606"/>
          <ac:spMkLst>
            <pc:docMk/>
            <pc:sldMk cId="1995889078" sldId="363"/>
            <ac:spMk id="9" creationId="{F4C0B10B-D2C4-4A54-AFAD-3D27DF88BB37}"/>
          </ac:spMkLst>
        </pc:spChg>
        <pc:grpChg chg="add">
          <ac:chgData name="Matina Mpalampekou" userId="cecfa5c8747abb0f" providerId="LiveId" clId="{8389F25A-BA75-4185-8527-FD1D30E8AA25}" dt="2020-09-09T10:32:35.385" v="994" actId="26606"/>
          <ac:grpSpMkLst>
            <pc:docMk/>
            <pc:sldMk cId="1995889078" sldId="363"/>
            <ac:grpSpMk id="11" creationId="{B6BADB90-C74B-40D6-86DC-503F65FCE8DC}"/>
          </ac:grpSpMkLst>
        </pc:grpChg>
        <pc:picChg chg="add mod">
          <ac:chgData name="Matina Mpalampekou" userId="cecfa5c8747abb0f" providerId="LiveId" clId="{8389F25A-BA75-4185-8527-FD1D30E8AA25}" dt="2020-09-09T10:32:35.385" v="994" actId="26606"/>
          <ac:picMkLst>
            <pc:docMk/>
            <pc:sldMk cId="1995889078" sldId="363"/>
            <ac:picMk id="4" creationId="{68704F97-846D-4976-8485-35EF37AE0A47}"/>
          </ac:picMkLst>
        </pc:picChg>
      </pc:sldChg>
      <pc:sldMasterChg chg="setBg modSldLayout">
        <pc:chgData name="Matina Mpalampekou" userId="cecfa5c8747abb0f" providerId="LiveId" clId="{8389F25A-BA75-4185-8527-FD1D30E8AA25}" dt="2020-09-09T07:55:18.548" v="115"/>
        <pc:sldMasterMkLst>
          <pc:docMk/>
          <pc:sldMasterMk cId="0" sldId="2147483648"/>
        </pc:sldMasterMkLst>
        <pc:sldLayoutChg chg="setBg">
          <pc:chgData name="Matina Mpalampekou" userId="cecfa5c8747abb0f" providerId="LiveId" clId="{8389F25A-BA75-4185-8527-FD1D30E8AA25}" dt="2020-09-09T07:55:18.548" v="115"/>
          <pc:sldLayoutMkLst>
            <pc:docMk/>
            <pc:sldMasterMk cId="0" sldId="2147483648"/>
            <pc:sldLayoutMk cId="0" sldId="2147483649"/>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0"/>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1"/>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2"/>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3"/>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4"/>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5"/>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6"/>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7"/>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8"/>
          </pc:sldLayoutMkLst>
        </pc:sldLayoutChg>
        <pc:sldLayoutChg chg="setBg">
          <pc:chgData name="Matina Mpalampekou" userId="cecfa5c8747abb0f" providerId="LiveId" clId="{8389F25A-BA75-4185-8527-FD1D30E8AA25}" dt="2020-09-09T07:55:18.548" v="115"/>
          <pc:sldLayoutMkLst>
            <pc:docMk/>
            <pc:sldMasterMk cId="0" sldId="2147483648"/>
            <pc:sldLayoutMk cId="0" sldId="2147483659"/>
          </pc:sldLayoutMkLst>
        </pc:sldLayoutChg>
      </pc:sldMasterChg>
    </pc:docChg>
  </pc:docChgLst>
  <pc:docChgLst>
    <pc:chgData name="Matina Mpalampekou" userId="cecfa5c8747abb0f" providerId="LiveId" clId="{9DA23428-6AD9-4D96-9BB4-A1B8A3C8D234}"/>
    <pc:docChg chg="custSel mod addSld modSld sldOrd">
      <pc:chgData name="Matina Mpalampekou" userId="cecfa5c8747abb0f" providerId="LiveId" clId="{9DA23428-6AD9-4D96-9BB4-A1B8A3C8D234}" dt="2020-09-08T10:39:24.168" v="169"/>
      <pc:docMkLst>
        <pc:docMk/>
      </pc:docMkLst>
      <pc:sldChg chg="modSp">
        <pc:chgData name="Matina Mpalampekou" userId="cecfa5c8747abb0f" providerId="LiveId" clId="{9DA23428-6AD9-4D96-9BB4-A1B8A3C8D234}" dt="2020-09-08T10:30:52.718" v="100" actId="6549"/>
        <pc:sldMkLst>
          <pc:docMk/>
          <pc:sldMk cId="0" sldId="257"/>
        </pc:sldMkLst>
        <pc:spChg chg="mod">
          <ac:chgData name="Matina Mpalampekou" userId="cecfa5c8747abb0f" providerId="LiveId" clId="{9DA23428-6AD9-4D96-9BB4-A1B8A3C8D234}" dt="2020-09-08T10:30:52.718" v="100" actId="6549"/>
          <ac:spMkLst>
            <pc:docMk/>
            <pc:sldMk cId="0" sldId="257"/>
            <ac:spMk id="2" creationId="{00000000-0000-0000-0000-000000000000}"/>
          </ac:spMkLst>
        </pc:spChg>
      </pc:sldChg>
      <pc:sldChg chg="modSp">
        <pc:chgData name="Matina Mpalampekou" userId="cecfa5c8747abb0f" providerId="LiveId" clId="{9DA23428-6AD9-4D96-9BB4-A1B8A3C8D234}" dt="2020-09-08T10:32:49.472" v="117" actId="20577"/>
        <pc:sldMkLst>
          <pc:docMk/>
          <pc:sldMk cId="4017517330" sldId="292"/>
        </pc:sldMkLst>
        <pc:spChg chg="mod">
          <ac:chgData name="Matina Mpalampekou" userId="cecfa5c8747abb0f" providerId="LiveId" clId="{9DA23428-6AD9-4D96-9BB4-A1B8A3C8D234}" dt="2020-09-08T10:32:49.472" v="117" actId="20577"/>
          <ac:spMkLst>
            <pc:docMk/>
            <pc:sldMk cId="4017517330" sldId="292"/>
            <ac:spMk id="6" creationId="{6FE7B662-48A0-48FF-906E-EECADBE7F168}"/>
          </ac:spMkLst>
        </pc:spChg>
      </pc:sldChg>
      <pc:sldChg chg="modSp">
        <pc:chgData name="Matina Mpalampekou" userId="cecfa5c8747abb0f" providerId="LiveId" clId="{9DA23428-6AD9-4D96-9BB4-A1B8A3C8D234}" dt="2020-09-08T06:19:16.012" v="14" actId="20577"/>
        <pc:sldMkLst>
          <pc:docMk/>
          <pc:sldMk cId="3793124896" sldId="296"/>
        </pc:sldMkLst>
        <pc:spChg chg="mod">
          <ac:chgData name="Matina Mpalampekou" userId="cecfa5c8747abb0f" providerId="LiveId" clId="{9DA23428-6AD9-4D96-9BB4-A1B8A3C8D234}" dt="2020-09-08T06:19:16.012" v="14" actId="20577"/>
          <ac:spMkLst>
            <pc:docMk/>
            <pc:sldMk cId="3793124896" sldId="296"/>
            <ac:spMk id="3" creationId="{39090828-E36E-4919-BC79-B321E0C44FAD}"/>
          </ac:spMkLst>
        </pc:spChg>
      </pc:sldChg>
      <pc:sldChg chg="modSp">
        <pc:chgData name="Matina Mpalampekou" userId="cecfa5c8747abb0f" providerId="LiveId" clId="{9DA23428-6AD9-4D96-9BB4-A1B8A3C8D234}" dt="2020-09-08T07:42:56.160" v="67" actId="20577"/>
        <pc:sldMkLst>
          <pc:docMk/>
          <pc:sldMk cId="3449531700" sldId="299"/>
        </pc:sldMkLst>
        <pc:spChg chg="mod">
          <ac:chgData name="Matina Mpalampekou" userId="cecfa5c8747abb0f" providerId="LiveId" clId="{9DA23428-6AD9-4D96-9BB4-A1B8A3C8D234}" dt="2020-09-08T07:42:56.160" v="67" actId="20577"/>
          <ac:spMkLst>
            <pc:docMk/>
            <pc:sldMk cId="3449531700" sldId="299"/>
            <ac:spMk id="2" creationId="{24DD0A60-AB5C-448D-A27B-022F33F536A8}"/>
          </ac:spMkLst>
        </pc:spChg>
      </pc:sldChg>
      <pc:sldChg chg="modSp">
        <pc:chgData name="Matina Mpalampekou" userId="cecfa5c8747abb0f" providerId="LiveId" clId="{9DA23428-6AD9-4D96-9BB4-A1B8A3C8D234}" dt="2020-09-08T06:18:33.660" v="0" actId="33524"/>
        <pc:sldMkLst>
          <pc:docMk/>
          <pc:sldMk cId="2670381057" sldId="306"/>
        </pc:sldMkLst>
        <pc:spChg chg="mod">
          <ac:chgData name="Matina Mpalampekou" userId="cecfa5c8747abb0f" providerId="LiveId" clId="{9DA23428-6AD9-4D96-9BB4-A1B8A3C8D234}" dt="2020-09-08T06:18:33.660" v="0" actId="33524"/>
          <ac:spMkLst>
            <pc:docMk/>
            <pc:sldMk cId="2670381057" sldId="306"/>
            <ac:spMk id="3" creationId="{89CE1EB2-018E-4429-95CB-215821B00B27}"/>
          </ac:spMkLst>
        </pc:spChg>
      </pc:sldChg>
      <pc:sldChg chg="addSp delSp modSp add ord">
        <pc:chgData name="Matina Mpalampekou" userId="cecfa5c8747abb0f" providerId="LiveId" clId="{9DA23428-6AD9-4D96-9BB4-A1B8A3C8D234}" dt="2020-09-08T06:33:54.998" v="56" actId="1037"/>
        <pc:sldMkLst>
          <pc:docMk/>
          <pc:sldMk cId="1264244182" sldId="309"/>
        </pc:sldMkLst>
        <pc:spChg chg="del">
          <ac:chgData name="Matina Mpalampekou" userId="cecfa5c8747abb0f" providerId="LiveId" clId="{9DA23428-6AD9-4D96-9BB4-A1B8A3C8D234}" dt="2020-09-08T06:22:03.365" v="19" actId="478"/>
          <ac:spMkLst>
            <pc:docMk/>
            <pc:sldMk cId="1264244182" sldId="309"/>
            <ac:spMk id="2" creationId="{5C5F394C-BDEC-4221-9C48-4F221B212ABE}"/>
          </ac:spMkLst>
        </pc:spChg>
        <pc:spChg chg="del">
          <ac:chgData name="Matina Mpalampekou" userId="cecfa5c8747abb0f" providerId="LiveId" clId="{9DA23428-6AD9-4D96-9BB4-A1B8A3C8D234}" dt="2020-09-08T06:22:01.115" v="18" actId="478"/>
          <ac:spMkLst>
            <pc:docMk/>
            <pc:sldMk cId="1264244182" sldId="309"/>
            <ac:spMk id="3" creationId="{5A7B63DC-68A2-4481-BC83-9DE0B48B53FC}"/>
          </ac:spMkLst>
        </pc:spChg>
        <pc:graphicFrameChg chg="add del mod">
          <ac:chgData name="Matina Mpalampekou" userId="cecfa5c8747abb0f" providerId="LiveId" clId="{9DA23428-6AD9-4D96-9BB4-A1B8A3C8D234}" dt="2020-09-08T06:21:54.927" v="17" actId="478"/>
          <ac:graphicFrameMkLst>
            <pc:docMk/>
            <pc:sldMk cId="1264244182" sldId="309"/>
            <ac:graphicFrameMk id="4" creationId="{C3A61D2B-2F7D-405A-8D9C-5654B33E975F}"/>
          </ac:graphicFrameMkLst>
        </pc:graphicFrameChg>
        <pc:picChg chg="add mod modCrop">
          <ac:chgData name="Matina Mpalampekou" userId="cecfa5c8747abb0f" providerId="LiveId" clId="{9DA23428-6AD9-4D96-9BB4-A1B8A3C8D234}" dt="2020-09-08T06:33:54.998" v="56" actId="1037"/>
          <ac:picMkLst>
            <pc:docMk/>
            <pc:sldMk cId="1264244182" sldId="309"/>
            <ac:picMk id="5" creationId="{FA7AB1B8-BB65-4F5B-A386-D103BF9EA9CB}"/>
          </ac:picMkLst>
        </pc:picChg>
      </pc:sldChg>
      <pc:sldChg chg="addSp delSp modSp add mod setBg">
        <pc:chgData name="Matina Mpalampekou" userId="cecfa5c8747abb0f" providerId="LiveId" clId="{9DA23428-6AD9-4D96-9BB4-A1B8A3C8D234}" dt="2020-09-08T10:39:08.754" v="168" actId="26606"/>
        <pc:sldMkLst>
          <pc:docMk/>
          <pc:sldMk cId="2126635383" sldId="310"/>
        </pc:sldMkLst>
        <pc:spChg chg="del mod">
          <ac:chgData name="Matina Mpalampekou" userId="cecfa5c8747abb0f" providerId="LiveId" clId="{9DA23428-6AD9-4D96-9BB4-A1B8A3C8D234}" dt="2020-09-08T10:38:56.435" v="162" actId="478"/>
          <ac:spMkLst>
            <pc:docMk/>
            <pc:sldMk cId="2126635383" sldId="310"/>
            <ac:spMk id="2" creationId="{BF6A8387-0C28-4B63-BA16-136F1F886E6A}"/>
          </ac:spMkLst>
        </pc:spChg>
        <pc:spChg chg="del">
          <ac:chgData name="Matina Mpalampekou" userId="cecfa5c8747abb0f" providerId="LiveId" clId="{9DA23428-6AD9-4D96-9BB4-A1B8A3C8D234}" dt="2020-09-08T10:38:59.707" v="163" actId="478"/>
          <ac:spMkLst>
            <pc:docMk/>
            <pc:sldMk cId="2126635383" sldId="310"/>
            <ac:spMk id="3" creationId="{46099102-69B5-4597-BD9A-635FE77A22D7}"/>
          </ac:spMkLst>
        </pc:spChg>
        <pc:spChg chg="add">
          <ac:chgData name="Matina Mpalampekou" userId="cecfa5c8747abb0f" providerId="LiveId" clId="{9DA23428-6AD9-4D96-9BB4-A1B8A3C8D234}" dt="2020-09-08T10:39:08.754" v="168" actId="26606"/>
          <ac:spMkLst>
            <pc:docMk/>
            <pc:sldMk cId="2126635383" sldId="310"/>
            <ac:spMk id="10" creationId="{F3060C83-F051-4F0E-ABAD-AA0DFC48B218}"/>
          </ac:spMkLst>
        </pc:spChg>
        <pc:spChg chg="add">
          <ac:chgData name="Matina Mpalampekou" userId="cecfa5c8747abb0f" providerId="LiveId" clId="{9DA23428-6AD9-4D96-9BB4-A1B8A3C8D234}" dt="2020-09-08T10:39:08.754" v="168" actId="26606"/>
          <ac:spMkLst>
            <pc:docMk/>
            <pc:sldMk cId="2126635383" sldId="310"/>
            <ac:spMk id="12" creationId="{83C98ABE-055B-441F-B07E-44F97F083C39}"/>
          </ac:spMkLst>
        </pc:spChg>
        <pc:spChg chg="add">
          <ac:chgData name="Matina Mpalampekou" userId="cecfa5c8747abb0f" providerId="LiveId" clId="{9DA23428-6AD9-4D96-9BB4-A1B8A3C8D234}" dt="2020-09-08T10:39:08.754" v="168" actId="26606"/>
          <ac:spMkLst>
            <pc:docMk/>
            <pc:sldMk cId="2126635383" sldId="310"/>
            <ac:spMk id="14" creationId="{29FDB030-9B49-4CED-8CCD-4D99382388AC}"/>
          </ac:spMkLst>
        </pc:spChg>
        <pc:spChg chg="add">
          <ac:chgData name="Matina Mpalampekou" userId="cecfa5c8747abb0f" providerId="LiveId" clId="{9DA23428-6AD9-4D96-9BB4-A1B8A3C8D234}" dt="2020-09-08T10:39:08.754" v="168" actId="26606"/>
          <ac:spMkLst>
            <pc:docMk/>
            <pc:sldMk cId="2126635383" sldId="310"/>
            <ac:spMk id="16" creationId="{3783CA14-24A1-485C-8B30-D6A5D87987AD}"/>
          </ac:spMkLst>
        </pc:spChg>
        <pc:spChg chg="add">
          <ac:chgData name="Matina Mpalampekou" userId="cecfa5c8747abb0f" providerId="LiveId" clId="{9DA23428-6AD9-4D96-9BB4-A1B8A3C8D234}" dt="2020-09-08T10:39:08.754" v="168" actId="26606"/>
          <ac:spMkLst>
            <pc:docMk/>
            <pc:sldMk cId="2126635383" sldId="310"/>
            <ac:spMk id="18" creationId="{9A97C86A-04D6-40F7-AE84-31AB43E6A846}"/>
          </ac:spMkLst>
        </pc:spChg>
        <pc:spChg chg="add">
          <ac:chgData name="Matina Mpalampekou" userId="cecfa5c8747abb0f" providerId="LiveId" clId="{9DA23428-6AD9-4D96-9BB4-A1B8A3C8D234}" dt="2020-09-08T10:39:08.754" v="168" actId="26606"/>
          <ac:spMkLst>
            <pc:docMk/>
            <pc:sldMk cId="2126635383" sldId="310"/>
            <ac:spMk id="20" creationId="{FF9F2414-84E8-453E-B1F3-389FDE8192D9}"/>
          </ac:spMkLst>
        </pc:spChg>
        <pc:spChg chg="add">
          <ac:chgData name="Matina Mpalampekou" userId="cecfa5c8747abb0f" providerId="LiveId" clId="{9DA23428-6AD9-4D96-9BB4-A1B8A3C8D234}" dt="2020-09-08T10:39:08.754" v="168" actId="26606"/>
          <ac:spMkLst>
            <pc:docMk/>
            <pc:sldMk cId="2126635383" sldId="310"/>
            <ac:spMk id="22" creationId="{3ECA69A1-7536-43AC-85EF-C7106179F5ED}"/>
          </ac:spMkLst>
        </pc:spChg>
        <pc:picChg chg="add mod">
          <ac:chgData name="Matina Mpalampekou" userId="cecfa5c8747abb0f" providerId="LiveId" clId="{9DA23428-6AD9-4D96-9BB4-A1B8A3C8D234}" dt="2020-09-08T10:39:08.754" v="168" actId="26606"/>
          <ac:picMkLst>
            <pc:docMk/>
            <pc:sldMk cId="2126635383" sldId="310"/>
            <ac:picMk id="5" creationId="{018AC68A-C4F1-40B2-A444-9FA8157E4984}"/>
          </ac:picMkLst>
        </pc:picChg>
      </pc:sldChg>
      <pc:sldChg chg="add">
        <pc:chgData name="Matina Mpalampekou" userId="cecfa5c8747abb0f" providerId="LiveId" clId="{9DA23428-6AD9-4D96-9BB4-A1B8A3C8D234}" dt="2020-09-08T10:39:24.168" v="169"/>
        <pc:sldMkLst>
          <pc:docMk/>
          <pc:sldMk cId="198729779"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B8C000-3103-4BC8-89C1-24FCCC54B5BD}" type="datetimeFigureOut">
              <a:rPr lang="en-GB" smtClean="0"/>
              <a:pPr/>
              <a:t>14/01/2021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99A49-D270-452C-B13F-64D14E7C6E8F}"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Too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Engineering</a:t>
            </a:r>
          </a:p>
          <a:p>
            <a:pPr marL="228600" indent="-228600">
              <a:buAutoNum type="arabicPeriod"/>
            </a:pPr>
            <a:r>
              <a:rPr lang="en-GB" dirty="0"/>
              <a:t>Find a problem</a:t>
            </a:r>
          </a:p>
          <a:p>
            <a:pPr marL="228600" indent="-228600">
              <a:buAutoNum type="arabicPeriod"/>
            </a:pPr>
            <a:r>
              <a:rPr lang="en-GB" dirty="0"/>
              <a:t>design a solution</a:t>
            </a:r>
          </a:p>
          <a:p>
            <a:pPr marL="228600" indent="-228600">
              <a:buAutoNum type="arabicPeriod"/>
            </a:pPr>
            <a:r>
              <a:rPr lang="en-GB" dirty="0"/>
              <a:t>Optimize the solution</a:t>
            </a:r>
          </a:p>
          <a:p>
            <a:pPr marL="228600" indent="-228600">
              <a:buNone/>
            </a:pPr>
            <a:r>
              <a:rPr lang="en-GB" dirty="0"/>
              <a:t>Engineering</a:t>
            </a:r>
            <a:r>
              <a:rPr lang="en-GB" baseline="0" dirty="0"/>
              <a:t> is solving problems using different tools. (STM)</a:t>
            </a:r>
          </a:p>
          <a:p>
            <a:pPr marL="228600" indent="-22860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B90F4-8E67-45E7-B873-9511E503AC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Engineering</a:t>
            </a:r>
          </a:p>
          <a:p>
            <a:pPr marL="228600" indent="-228600">
              <a:buAutoNum type="arabicPeriod"/>
            </a:pPr>
            <a:r>
              <a:rPr lang="en-GB" dirty="0"/>
              <a:t>Find a problem</a:t>
            </a:r>
          </a:p>
          <a:p>
            <a:pPr marL="228600" indent="-228600">
              <a:buAutoNum type="arabicPeriod"/>
            </a:pPr>
            <a:r>
              <a:rPr lang="en-GB" dirty="0"/>
              <a:t>design a solution</a:t>
            </a:r>
          </a:p>
          <a:p>
            <a:pPr marL="228600" indent="-228600">
              <a:buAutoNum type="arabicPeriod"/>
            </a:pPr>
            <a:r>
              <a:rPr lang="en-GB" dirty="0"/>
              <a:t>Optimize the solution</a:t>
            </a:r>
          </a:p>
          <a:p>
            <a:pPr marL="228600" indent="-228600">
              <a:buNone/>
            </a:pPr>
            <a:r>
              <a:rPr lang="en-GB" dirty="0"/>
              <a:t>Engineering</a:t>
            </a:r>
            <a:r>
              <a:rPr lang="en-GB" baseline="0" dirty="0"/>
              <a:t> is solving problems using different tools. (STM)</a:t>
            </a:r>
          </a:p>
          <a:p>
            <a:pPr marL="228600" indent="-22860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B90F4-8E67-45E7-B873-9511E503AC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863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simplest form of technology is the development and use of basic </a:t>
            </a:r>
            <a:r>
              <a:rPr lang="en-GB" dirty="0">
                <a:hlinkClick r:id="rId3" tooltip="Tool"/>
              </a:rPr>
              <a:t>tools</a:t>
            </a:r>
            <a:r>
              <a:rPr lang="en-GB"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BB90F4-8E67-45E7-B873-9511E503AC9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14-Jan-21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14-Jan-21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14-Jan-21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14-Jan-21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14-Jan-21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14-Jan-21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14-Jan-21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14-Jan-21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14-Jan-21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14-Jan-21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14-Jan-21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14-Jan-21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WhiTlkZlwl4"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annawarra.vic.gov.au/News-Media/Wear-a-mask-and-help-stop-the-spread-of-COVID-19"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who.int/docs/default-source/coronaviruse/risk-comms-updates/update39-covid-and-schools.pdf"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dropbox.com/sh/r6ingzrgmd9hwh2/AADEGSYCqc93f9wxfzbOPTDSa/Lesson_1_Whats_it_all_about?dl=0&amp;preview=NGL_Covid_19_Lesson_1.pptx&amp;subfolder_nav_tracking=1"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popsci.com/story/health/how-diseases-spread/"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275867" y="-10136"/>
            <a:ext cx="4592270" cy="9144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03414" y="3091928"/>
            <a:ext cx="5944986" cy="2387600"/>
          </a:xfrm>
        </p:spPr>
        <p:txBody>
          <a:bodyPr vert="horz" lIns="91440" tIns="45720" rIns="91440" bIns="45720" rtlCol="0" anchor="b">
            <a:normAutofit/>
          </a:bodyPr>
          <a:lstStyle/>
          <a:p>
            <a:pPr algn="l">
              <a:lnSpc>
                <a:spcPct val="90000"/>
              </a:lnSpc>
            </a:pPr>
            <a:r>
              <a:rPr lang="en-US" sz="4200" dirty="0"/>
              <a:t>How can masks prevent the transmission of germs through the air?</a:t>
            </a:r>
          </a:p>
        </p:txBody>
      </p:sp>
      <p:sp>
        <p:nvSpPr>
          <p:cNvPr id="15" name="Rectangle: Rounded Corners 1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7339422"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a:extLst>
              <a:ext uri="{FF2B5EF4-FFF2-40B4-BE49-F238E27FC236}">
                <a16:creationId xmlns:a16="http://schemas.microsoft.com/office/drawing/2014/main" id="{952C629E-A3D9-4FB6-9B86-DBE842F37B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2800" y="381000"/>
            <a:ext cx="5548745" cy="3623286"/>
          </a:xfrm>
          <a:prstGeom prst="rect">
            <a:avLst/>
          </a:prstGeom>
        </p:spPr>
      </p:pic>
      <p:pic>
        <p:nvPicPr>
          <p:cNvPr id="9" name="Picture 8" descr="Text&#10;&#10;Description automatically generated">
            <a:extLst>
              <a:ext uri="{FF2B5EF4-FFF2-40B4-BE49-F238E27FC236}">
                <a16:creationId xmlns:a16="http://schemas.microsoft.com/office/drawing/2014/main" id="{4C8B48C0-263A-447F-9EBD-6C2C2F00B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011" b="28781"/>
          <a:stretch/>
        </p:blipFill>
        <p:spPr>
          <a:xfrm>
            <a:off x="228600" y="5715000"/>
            <a:ext cx="1752600" cy="391493"/>
          </a:xfrm>
          <a:prstGeom prst="rect">
            <a:avLst/>
          </a:prstGeom>
        </p:spPr>
      </p:pic>
      <p:sp>
        <p:nvSpPr>
          <p:cNvPr id="16" name="TextBox 15">
            <a:extLst>
              <a:ext uri="{FF2B5EF4-FFF2-40B4-BE49-F238E27FC236}">
                <a16:creationId xmlns:a16="http://schemas.microsoft.com/office/drawing/2014/main" id="{871DF773-D2A3-463A-A620-91A3F916B796}"/>
              </a:ext>
            </a:extLst>
          </p:cNvPr>
          <p:cNvSpPr txBox="1"/>
          <p:nvPr/>
        </p:nvSpPr>
        <p:spPr>
          <a:xfrm>
            <a:off x="2093087" y="5663625"/>
            <a:ext cx="1676400" cy="584775"/>
          </a:xfrm>
          <a:prstGeom prst="rect">
            <a:avLst/>
          </a:prstGeom>
          <a:noFill/>
        </p:spPr>
        <p:txBody>
          <a:bodyPr wrap="square">
            <a:spAutoFit/>
          </a:bodyPr>
          <a:lstStyle/>
          <a:p>
            <a:r>
              <a:rPr lang="en-US" sz="3200" dirty="0">
                <a:solidFill>
                  <a:schemeClr val="accent6">
                    <a:lumMod val="60000"/>
                    <a:lumOff val="40000"/>
                  </a:schemeClr>
                </a:solidFill>
                <a:latin typeface="Microsoft YaHei UI" panose="020B0503020204020204" pitchFamily="34" charset="-122"/>
                <a:ea typeface="Microsoft YaHei UI" panose="020B0503020204020204" pitchFamily="34" charset="-122"/>
              </a:rPr>
              <a:t>week</a:t>
            </a:r>
          </a:p>
        </p:txBody>
      </p:sp>
      <p:pic>
        <p:nvPicPr>
          <p:cNvPr id="17" name="Picture 16" descr="A drawing of a face&#10;&#10;Description automatically generated">
            <a:extLst>
              <a:ext uri="{FF2B5EF4-FFF2-40B4-BE49-F238E27FC236}">
                <a16:creationId xmlns:a16="http://schemas.microsoft.com/office/drawing/2014/main" id="{ACF718D8-DB1C-4E82-9CD1-AB4E9B540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1400" y="5575039"/>
            <a:ext cx="1752600" cy="68047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0C2532-A988-44CA-9129-66BDAB1F31FB}"/>
              </a:ext>
            </a:extLst>
          </p:cNvPr>
          <p:cNvSpPr>
            <a:spLocks noGrp="1"/>
          </p:cNvSpPr>
          <p:nvPr>
            <p:ph type="title"/>
          </p:nvPr>
        </p:nvSpPr>
        <p:spPr>
          <a:xfrm>
            <a:off x="482600" y="640080"/>
            <a:ext cx="2322320" cy="5613236"/>
          </a:xfrm>
        </p:spPr>
        <p:txBody>
          <a:bodyPr anchor="ctr">
            <a:normAutofit/>
          </a:bodyPr>
          <a:lstStyle/>
          <a:p>
            <a:r>
              <a:rPr lang="en-US" sz="3700" dirty="0">
                <a:solidFill>
                  <a:srgbClr val="FFFFFF"/>
                </a:solidFill>
              </a:rPr>
              <a:t>What do we use in order to stop COVID-19 from spreading?</a:t>
            </a:r>
            <a:endParaRPr lang="en-GB" sz="3700" dirty="0">
              <a:solidFill>
                <a:srgbClr val="FFFFFF"/>
              </a:solidFill>
            </a:endParaRPr>
          </a:p>
        </p:txBody>
      </p:sp>
      <p:sp>
        <p:nvSpPr>
          <p:cNvPr id="3" name="Content Placeholder 2">
            <a:extLst>
              <a:ext uri="{FF2B5EF4-FFF2-40B4-BE49-F238E27FC236}">
                <a16:creationId xmlns:a16="http://schemas.microsoft.com/office/drawing/2014/main" id="{22686B14-B5DF-4878-81E6-BCFDD1CA1E14}"/>
              </a:ext>
            </a:extLst>
          </p:cNvPr>
          <p:cNvSpPr>
            <a:spLocks noGrp="1"/>
          </p:cNvSpPr>
          <p:nvPr>
            <p:ph idx="1"/>
          </p:nvPr>
        </p:nvSpPr>
        <p:spPr>
          <a:xfrm>
            <a:off x="3524863" y="640082"/>
            <a:ext cx="5136536" cy="2484884"/>
          </a:xfrm>
        </p:spPr>
        <p:txBody>
          <a:bodyPr anchor="ctr">
            <a:normAutofit/>
          </a:bodyPr>
          <a:lstStyle/>
          <a:p>
            <a:r>
              <a:rPr lang="en-US" sz="1700" dirty="0"/>
              <a:t>Soap</a:t>
            </a:r>
          </a:p>
          <a:p>
            <a:r>
              <a:rPr lang="en-US" sz="1700" dirty="0"/>
              <a:t>Alcohol based solutions</a:t>
            </a:r>
          </a:p>
          <a:p>
            <a:r>
              <a:rPr lang="en-US" sz="1700" dirty="0"/>
              <a:t>Bleach</a:t>
            </a:r>
          </a:p>
          <a:p>
            <a:r>
              <a:rPr lang="en-US" sz="1700" dirty="0"/>
              <a:t>Face masks</a:t>
            </a:r>
            <a:endParaRPr lang="en-GB" sz="1700" dirty="0"/>
          </a:p>
        </p:txBody>
      </p:sp>
      <p:pic>
        <p:nvPicPr>
          <p:cNvPr id="7" name="Graphic 6" descr="Sink">
            <a:extLst>
              <a:ext uri="{FF2B5EF4-FFF2-40B4-BE49-F238E27FC236}">
                <a16:creationId xmlns:a16="http://schemas.microsoft.com/office/drawing/2014/main" id="{8A6C843D-8C00-4318-B967-1F4CE9BF21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31893" y="3446698"/>
            <a:ext cx="2488335" cy="2488335"/>
          </a:xfrm>
          <a:prstGeom prst="rect">
            <a:avLst/>
          </a:prstGeom>
        </p:spPr>
      </p:pic>
    </p:spTree>
    <p:extLst>
      <p:ext uri="{BB962C8B-B14F-4D97-AF65-F5344CB8AC3E}">
        <p14:creationId xmlns:p14="http://schemas.microsoft.com/office/powerpoint/2010/main" val="162608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6A2C902-46FD-4442-9709-80D6E0E3C7BE}"/>
              </a:ext>
            </a:extLst>
          </p:cNvPr>
          <p:cNvPicPr>
            <a:picLocks noChangeAspect="1"/>
          </p:cNvPicPr>
          <p:nvPr/>
        </p:nvPicPr>
        <p:blipFill rotWithShape="1">
          <a:blip r:embed="rId3"/>
          <a:srcRect l="5833" t="21852" r="35833" b="18889"/>
          <a:stretch/>
        </p:blipFill>
        <p:spPr>
          <a:xfrm>
            <a:off x="322325" y="1544900"/>
            <a:ext cx="8364475" cy="4779700"/>
          </a:xfrm>
          <a:prstGeom prst="rect">
            <a:avLst/>
          </a:prstGeom>
        </p:spPr>
      </p:pic>
      <p:graphicFrame>
        <p:nvGraphicFramePr>
          <p:cNvPr id="5" name="Table 5">
            <a:extLst>
              <a:ext uri="{FF2B5EF4-FFF2-40B4-BE49-F238E27FC236}">
                <a16:creationId xmlns:a16="http://schemas.microsoft.com/office/drawing/2014/main" id="{78037A04-6276-4859-8878-D4686A70538A}"/>
              </a:ext>
            </a:extLst>
          </p:cNvPr>
          <p:cNvGraphicFramePr>
            <a:graphicFrameLocks noGrp="1"/>
          </p:cNvGraphicFramePr>
          <p:nvPr>
            <p:extLst>
              <p:ext uri="{D42A27DB-BD31-4B8C-83A1-F6EECF244321}">
                <p14:modId xmlns:p14="http://schemas.microsoft.com/office/powerpoint/2010/main" val="1239495955"/>
              </p:ext>
            </p:extLst>
          </p:nvPr>
        </p:nvGraphicFramePr>
        <p:xfrm>
          <a:off x="1066800" y="304800"/>
          <a:ext cx="6553200" cy="1020762"/>
        </p:xfrm>
        <a:graphic>
          <a:graphicData uri="http://schemas.openxmlformats.org/drawingml/2006/table">
            <a:tbl>
              <a:tblPr firstRow="1" bandRow="1">
                <a:tableStyleId>{5C22544A-7EE6-4342-B048-85BDC9FD1C3A}</a:tableStyleId>
              </a:tblPr>
              <a:tblGrid>
                <a:gridCol w="6553200">
                  <a:extLst>
                    <a:ext uri="{9D8B030D-6E8A-4147-A177-3AD203B41FA5}">
                      <a16:colId xmlns:a16="http://schemas.microsoft.com/office/drawing/2014/main" val="1167412838"/>
                    </a:ext>
                  </a:extLst>
                </a:gridCol>
              </a:tblGrid>
              <a:tr h="1020762">
                <a:tc>
                  <a:txBody>
                    <a:bodyPr/>
                    <a:lstStyle/>
                    <a:p>
                      <a:r>
                        <a:rPr kumimoji="0" lang="en-US" sz="4400" b="0" i="0" u="none" strike="noStrike" kern="1200" cap="none" spc="0" normalizeH="0" baseline="0" noProof="0" dirty="0">
                          <a:ln>
                            <a:noFill/>
                          </a:ln>
                          <a:solidFill>
                            <a:schemeClr val="bg1"/>
                          </a:solidFill>
                          <a:effectLst/>
                          <a:uLnTx/>
                          <a:uFillTx/>
                          <a:latin typeface="+mn-lt"/>
                          <a:ea typeface="+mj-ea"/>
                          <a:cs typeface="+mj-cs"/>
                        </a:rPr>
                        <a:t>       Air filter technology</a:t>
                      </a:r>
                      <a:endParaRPr lang="en-GB" dirty="0">
                        <a:solidFill>
                          <a:schemeClr val="bg1"/>
                        </a:solidFill>
                      </a:endParaRPr>
                    </a:p>
                  </a:txBody>
                  <a:tcPr/>
                </a:tc>
                <a:extLst>
                  <a:ext uri="{0D108BD9-81ED-4DB2-BD59-A6C34878D82A}">
                    <a16:rowId xmlns:a16="http://schemas.microsoft.com/office/drawing/2014/main" val="3348002733"/>
                  </a:ext>
                </a:extLst>
              </a:tr>
            </a:tbl>
          </a:graphicData>
        </a:graphic>
      </p:graphicFrame>
      <p:sp>
        <p:nvSpPr>
          <p:cNvPr id="2" name="Rectangle 1">
            <a:extLst>
              <a:ext uri="{FF2B5EF4-FFF2-40B4-BE49-F238E27FC236}">
                <a16:creationId xmlns:a16="http://schemas.microsoft.com/office/drawing/2014/main" id="{D563C3CF-7BC8-496E-AC0B-8898A05FB068}"/>
              </a:ext>
            </a:extLst>
          </p:cNvPr>
          <p:cNvSpPr/>
          <p:nvPr/>
        </p:nvSpPr>
        <p:spPr>
          <a:xfrm>
            <a:off x="2405605" y="3244334"/>
            <a:ext cx="4332789" cy="369332"/>
          </a:xfrm>
          <a:prstGeom prst="rect">
            <a:avLst/>
          </a:prstGeom>
        </p:spPr>
        <p:txBody>
          <a:bodyPr wrap="none">
            <a:spAutoFit/>
          </a:bodyPr>
          <a:lstStyle/>
          <a:p>
            <a:r>
              <a:rPr lang="en-US">
                <a:solidFill>
                  <a:schemeClr val="bg1"/>
                </a:solidFill>
              </a:rPr>
              <a:t>How can we stop COVID-19 from spreading?</a:t>
            </a:r>
            <a:endParaRPr lang="en-GB"/>
          </a:p>
        </p:txBody>
      </p:sp>
    </p:spTree>
    <p:extLst>
      <p:ext uri="{BB962C8B-B14F-4D97-AF65-F5344CB8AC3E}">
        <p14:creationId xmlns:p14="http://schemas.microsoft.com/office/powerpoint/2010/main" val="4157634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73A05D-B0E7-455D-8DC0-BA9BF52375AE}"/>
              </a:ext>
            </a:extLst>
          </p:cNvPr>
          <p:cNvSpPr>
            <a:spLocks noGrp="1"/>
          </p:cNvSpPr>
          <p:nvPr>
            <p:ph type="title"/>
          </p:nvPr>
        </p:nvSpPr>
        <p:spPr>
          <a:xfrm>
            <a:off x="482600" y="640080"/>
            <a:ext cx="2184400" cy="5613236"/>
          </a:xfrm>
        </p:spPr>
        <p:txBody>
          <a:bodyPr anchor="ctr">
            <a:normAutofit/>
          </a:bodyPr>
          <a:lstStyle/>
          <a:p>
            <a:r>
              <a:rPr lang="en-US" sz="3700" dirty="0">
                <a:solidFill>
                  <a:srgbClr val="FFFFFF"/>
                </a:solidFill>
              </a:rPr>
              <a:t>How effective are</a:t>
            </a:r>
            <a:br>
              <a:rPr lang="en-US" sz="3700" dirty="0">
                <a:solidFill>
                  <a:srgbClr val="FFFFFF"/>
                </a:solidFill>
              </a:rPr>
            </a:br>
            <a:r>
              <a:rPr lang="en-US" sz="3700" dirty="0">
                <a:solidFill>
                  <a:srgbClr val="FFFFFF"/>
                </a:solidFill>
              </a:rPr>
              <a:t>face masks?</a:t>
            </a:r>
            <a:endParaRPr lang="en-GB" sz="3700" dirty="0">
              <a:solidFill>
                <a:srgbClr val="FFFFFF"/>
              </a:solidFill>
            </a:endParaRPr>
          </a:p>
        </p:txBody>
      </p:sp>
      <p:pic>
        <p:nvPicPr>
          <p:cNvPr id="1026" name="Picture 2">
            <a:extLst>
              <a:ext uri="{FF2B5EF4-FFF2-40B4-BE49-F238E27FC236}">
                <a16:creationId xmlns:a16="http://schemas.microsoft.com/office/drawing/2014/main" id="{710B41DB-EB81-4E54-9678-27F6F5D1D4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230"/>
          <a:stretch/>
        </p:blipFill>
        <p:spPr bwMode="auto">
          <a:xfrm>
            <a:off x="3698751" y="472993"/>
            <a:ext cx="4800600" cy="59474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158687-3B53-4E5D-A783-E1C338E066BA}"/>
              </a:ext>
            </a:extLst>
          </p:cNvPr>
          <p:cNvSpPr txBox="1"/>
          <p:nvPr/>
        </p:nvSpPr>
        <p:spPr>
          <a:xfrm>
            <a:off x="3811320" y="6477000"/>
            <a:ext cx="4575462" cy="230832"/>
          </a:xfrm>
          <a:prstGeom prst="rect">
            <a:avLst/>
          </a:prstGeom>
          <a:noFill/>
        </p:spPr>
        <p:txBody>
          <a:bodyPr wrap="square">
            <a:spAutoFit/>
          </a:bodyPr>
          <a:lstStyle/>
          <a:p>
            <a:r>
              <a:rPr lang="en-US" sz="900" dirty="0">
                <a:latin typeface="Arial Narrow" panose="020B0606020202030204" pitchFamily="34" charset="0"/>
                <a:hlinkClick r:id="rId3"/>
              </a:rPr>
              <a:t>https://www.gannawarra.vic.gov.au/News-Media/Wear-a-mask-and-help-stop-the-spread-of-COVID-19</a:t>
            </a:r>
            <a:r>
              <a:rPr lang="en-US" sz="900" dirty="0">
                <a:latin typeface="Arial Narrow" panose="020B0606020202030204" pitchFamily="34" charset="0"/>
              </a:rPr>
              <a:t> </a:t>
            </a:r>
          </a:p>
        </p:txBody>
      </p:sp>
    </p:spTree>
    <p:extLst>
      <p:ext uri="{BB962C8B-B14F-4D97-AF65-F5344CB8AC3E}">
        <p14:creationId xmlns:p14="http://schemas.microsoft.com/office/powerpoint/2010/main" val="2618125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73A05D-B0E7-455D-8DC0-BA9BF52375AE}"/>
              </a:ext>
            </a:extLst>
          </p:cNvPr>
          <p:cNvSpPr>
            <a:spLocks noGrp="1"/>
          </p:cNvSpPr>
          <p:nvPr>
            <p:ph type="title"/>
          </p:nvPr>
        </p:nvSpPr>
        <p:spPr>
          <a:xfrm>
            <a:off x="482600" y="640080"/>
            <a:ext cx="2322320" cy="5613236"/>
          </a:xfrm>
        </p:spPr>
        <p:txBody>
          <a:bodyPr anchor="ctr">
            <a:normAutofit/>
          </a:bodyPr>
          <a:lstStyle/>
          <a:p>
            <a:r>
              <a:rPr lang="en-US" sz="3700">
                <a:solidFill>
                  <a:srgbClr val="FFFFFF"/>
                </a:solidFill>
              </a:rPr>
              <a:t>What is the technology behind the face masks?</a:t>
            </a:r>
            <a:endParaRPr lang="en-GB" sz="3700">
              <a:solidFill>
                <a:srgbClr val="FFFFFF"/>
              </a:solidFill>
            </a:endParaRPr>
          </a:p>
        </p:txBody>
      </p:sp>
      <p:sp>
        <p:nvSpPr>
          <p:cNvPr id="7" name="Content Placeholder 6">
            <a:extLst>
              <a:ext uri="{FF2B5EF4-FFF2-40B4-BE49-F238E27FC236}">
                <a16:creationId xmlns:a16="http://schemas.microsoft.com/office/drawing/2014/main" id="{929F81AC-21BF-4935-AC87-E686326140C1}"/>
              </a:ext>
            </a:extLst>
          </p:cNvPr>
          <p:cNvSpPr>
            <a:spLocks noGrp="1"/>
          </p:cNvSpPr>
          <p:nvPr>
            <p:ph idx="1"/>
          </p:nvPr>
        </p:nvSpPr>
        <p:spPr>
          <a:xfrm>
            <a:off x="3524863" y="640082"/>
            <a:ext cx="5136536" cy="2484884"/>
          </a:xfrm>
        </p:spPr>
        <p:txBody>
          <a:bodyPr anchor="ctr">
            <a:normAutofit/>
          </a:bodyPr>
          <a:lstStyle/>
          <a:p>
            <a:r>
              <a:rPr lang="en-US" sz="1700" dirty="0"/>
              <a:t>Surgical masks are today manufactured using non-woven fabrics made from plastics like polypropylene to filter and protect. </a:t>
            </a:r>
          </a:p>
          <a:p>
            <a:r>
              <a:rPr lang="en-US" sz="1700" dirty="0"/>
              <a:t>They are available in many different styles and grades depending on the level of protection the user requires.</a:t>
            </a:r>
          </a:p>
          <a:p>
            <a:endParaRPr lang="en-GB" sz="1700" dirty="0"/>
          </a:p>
        </p:txBody>
      </p:sp>
      <p:pic>
        <p:nvPicPr>
          <p:cNvPr id="9" name="Picture 8" descr="A person posing for the camera&#10;&#10;Description automatically generated">
            <a:extLst>
              <a:ext uri="{FF2B5EF4-FFF2-40B4-BE49-F238E27FC236}">
                <a16:creationId xmlns:a16="http://schemas.microsoft.com/office/drawing/2014/main" id="{982ED114-A175-455D-A2B0-C4961D6619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0722" y="3585633"/>
            <a:ext cx="5170677" cy="2210464"/>
          </a:xfrm>
          <a:prstGeom prst="rect">
            <a:avLst/>
          </a:prstGeom>
        </p:spPr>
      </p:pic>
    </p:spTree>
    <p:extLst>
      <p:ext uri="{BB962C8B-B14F-4D97-AF65-F5344CB8AC3E}">
        <p14:creationId xmlns:p14="http://schemas.microsoft.com/office/powerpoint/2010/main" val="65449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F4CE7-C34D-4BBF-9E32-3D5FB289F7BC}"/>
              </a:ext>
            </a:extLst>
          </p:cNvPr>
          <p:cNvSpPr>
            <a:spLocks noGrp="1"/>
          </p:cNvSpPr>
          <p:nvPr>
            <p:ph type="title"/>
          </p:nvPr>
        </p:nvSpPr>
        <p:spPr>
          <a:xfrm>
            <a:off x="482247" y="4571216"/>
            <a:ext cx="8179506" cy="1115415"/>
          </a:xfrm>
        </p:spPr>
        <p:txBody>
          <a:bodyPr vert="horz" lIns="91440" tIns="45720" rIns="91440" bIns="45720" rtlCol="0" anchor="b">
            <a:normAutofit/>
          </a:bodyPr>
          <a:lstStyle/>
          <a:p>
            <a:pPr>
              <a:lnSpc>
                <a:spcPct val="90000"/>
              </a:lnSpc>
            </a:pPr>
            <a:r>
              <a:rPr lang="en-US" sz="5600" dirty="0"/>
              <a:t>Materials of surgical masks</a:t>
            </a:r>
          </a:p>
        </p:txBody>
      </p:sp>
      <p:pic>
        <p:nvPicPr>
          <p:cNvPr id="7" name="Picture 6" descr="A close up of text on a white background&#10;&#10;Description automatically generated">
            <a:extLst>
              <a:ext uri="{FF2B5EF4-FFF2-40B4-BE49-F238E27FC236}">
                <a16:creationId xmlns:a16="http://schemas.microsoft.com/office/drawing/2014/main" id="{4B84BEEA-99F8-48BB-B6DD-59D4D4FDB1D7}"/>
              </a:ext>
            </a:extLst>
          </p:cNvPr>
          <p:cNvPicPr>
            <a:picLocks noChangeAspect="1"/>
          </p:cNvPicPr>
          <p:nvPr/>
        </p:nvPicPr>
        <p:blipFill>
          <a:blip r:embed="rId2"/>
          <a:stretch>
            <a:fillRect/>
          </a:stretch>
        </p:blipFill>
        <p:spPr>
          <a:xfrm>
            <a:off x="360742" y="304800"/>
            <a:ext cx="2646832" cy="2646832"/>
          </a:xfrm>
          <a:prstGeom prst="rect">
            <a:avLst/>
          </a:prstGeom>
        </p:spPr>
      </p:pic>
      <p:pic>
        <p:nvPicPr>
          <p:cNvPr id="5" name="Content Placeholder 4" descr="A close up of text on a white background&#10;&#10;Description automatically generated">
            <a:extLst>
              <a:ext uri="{FF2B5EF4-FFF2-40B4-BE49-F238E27FC236}">
                <a16:creationId xmlns:a16="http://schemas.microsoft.com/office/drawing/2014/main" id="{F2157B03-4532-48EB-A659-F97AF855016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49591" y="1041622"/>
            <a:ext cx="2644818" cy="2644818"/>
          </a:xfrm>
          <a:prstGeom prst="rect">
            <a:avLst/>
          </a:prstGeom>
        </p:spPr>
      </p:pic>
      <p:pic>
        <p:nvPicPr>
          <p:cNvPr id="6" name="Picture 5" descr="A close up of a card&#10;&#10;Description automatically generated">
            <a:extLst>
              <a:ext uri="{FF2B5EF4-FFF2-40B4-BE49-F238E27FC236}">
                <a16:creationId xmlns:a16="http://schemas.microsoft.com/office/drawing/2014/main" id="{2A6430E0-077D-415D-9F4B-EDE0DFB7E224}"/>
              </a:ext>
            </a:extLst>
          </p:cNvPr>
          <p:cNvPicPr>
            <a:picLocks noChangeAspect="1"/>
          </p:cNvPicPr>
          <p:nvPr/>
        </p:nvPicPr>
        <p:blipFill rotWithShape="1">
          <a:blip r:embed="rId4"/>
          <a:srcRect t="-715" r="15000" b="14269"/>
          <a:stretch/>
        </p:blipFill>
        <p:spPr>
          <a:xfrm>
            <a:off x="6115050" y="1384748"/>
            <a:ext cx="2665476" cy="1958566"/>
          </a:xfrm>
          <a:prstGeom prst="rect">
            <a:avLst/>
          </a:prstGeom>
        </p:spPr>
      </p:pic>
      <p:cxnSp>
        <p:nvCxnSpPr>
          <p:cNvPr id="14" name="Straight Connector 11">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5778706"/>
            <a:ext cx="6858000" cy="0"/>
          </a:xfrm>
          <a:prstGeom prst="line">
            <a:avLst/>
          </a:prstGeom>
          <a:ln w="19050">
            <a:solidFill>
              <a:srgbClr val="76D95A"/>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93A649B-9113-41EC-A6A0-36CDB720A5B5}"/>
              </a:ext>
            </a:extLst>
          </p:cNvPr>
          <p:cNvPicPr>
            <a:picLocks noChangeAspect="1"/>
          </p:cNvPicPr>
          <p:nvPr/>
        </p:nvPicPr>
        <p:blipFill>
          <a:blip r:embed="rId5"/>
          <a:stretch>
            <a:fillRect/>
          </a:stretch>
        </p:blipFill>
        <p:spPr>
          <a:xfrm>
            <a:off x="360742" y="3105338"/>
            <a:ext cx="2286000" cy="1704975"/>
          </a:xfrm>
          <a:prstGeom prst="rect">
            <a:avLst/>
          </a:prstGeom>
        </p:spPr>
      </p:pic>
    </p:spTree>
    <p:extLst>
      <p:ext uri="{BB962C8B-B14F-4D97-AF65-F5344CB8AC3E}">
        <p14:creationId xmlns:p14="http://schemas.microsoft.com/office/powerpoint/2010/main" val="2952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25642" y="741074"/>
            <a:ext cx="687472" cy="51560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12651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826041" y="-81546"/>
            <a:ext cx="1827638" cy="1032742"/>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909679" y="502817"/>
            <a:ext cx="645368" cy="48402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Isosceles Triangle 19">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6567" y="6115501"/>
            <a:ext cx="112088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Content Placeholder 4" descr="A screenshot of a social media post&#10;&#10;Description automatically generated">
            <a:extLst>
              <a:ext uri="{FF2B5EF4-FFF2-40B4-BE49-F238E27FC236}">
                <a16:creationId xmlns:a16="http://schemas.microsoft.com/office/drawing/2014/main" id="{325FAC1E-1809-4EE6-9B60-DA13CC0B545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6"/>
          <a:stretch/>
        </p:blipFill>
        <p:spPr>
          <a:xfrm>
            <a:off x="482600" y="643467"/>
            <a:ext cx="8178799" cy="5571065"/>
          </a:xfrm>
          <a:prstGeom prst="rect">
            <a:avLst/>
          </a:prstGeom>
          <a:ln>
            <a:noFill/>
          </a:ln>
        </p:spPr>
      </p:pic>
      <p:sp>
        <p:nvSpPr>
          <p:cNvPr id="22" name="Isosceles Triangle 21">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5472" y="6453143"/>
            <a:ext cx="611178"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29786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624E29-5EBF-4BC2-B30B-B9A32578A955}"/>
              </a:ext>
            </a:extLst>
          </p:cNvPr>
          <p:cNvSpPr>
            <a:spLocks noGrp="1"/>
          </p:cNvSpPr>
          <p:nvPr>
            <p:ph type="title"/>
          </p:nvPr>
        </p:nvSpPr>
        <p:spPr>
          <a:xfrm>
            <a:off x="482600" y="640080"/>
            <a:ext cx="2322320" cy="5613236"/>
          </a:xfrm>
        </p:spPr>
        <p:txBody>
          <a:bodyPr vert="horz" lIns="91440" tIns="45720" rIns="91440" bIns="45720" rtlCol="0" anchor="ctr">
            <a:normAutofit/>
          </a:bodyPr>
          <a:lstStyle/>
          <a:p>
            <a:pPr algn="l">
              <a:lnSpc>
                <a:spcPct val="90000"/>
              </a:lnSpc>
            </a:pPr>
            <a:r>
              <a:rPr lang="en-US" kern="1200">
                <a:solidFill>
                  <a:srgbClr val="FFFFFF"/>
                </a:solidFill>
                <a:latin typeface="+mj-lt"/>
                <a:ea typeface="+mj-ea"/>
                <a:cs typeface="+mj-cs"/>
              </a:rPr>
              <a:t>Cotton masks</a:t>
            </a:r>
          </a:p>
        </p:txBody>
      </p:sp>
      <p:sp>
        <p:nvSpPr>
          <p:cNvPr id="5" name="Rectangle 4">
            <a:extLst>
              <a:ext uri="{FF2B5EF4-FFF2-40B4-BE49-F238E27FC236}">
                <a16:creationId xmlns:a16="http://schemas.microsoft.com/office/drawing/2014/main" id="{59B49EFD-6318-445D-8435-14FC9A9AFF89}"/>
              </a:ext>
            </a:extLst>
          </p:cNvPr>
          <p:cNvSpPr/>
          <p:nvPr/>
        </p:nvSpPr>
        <p:spPr>
          <a:xfrm>
            <a:off x="3524863" y="640082"/>
            <a:ext cx="5136536" cy="24848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a:t>CDC recommends wearing cloth face coverings in public settings where other social distancing measures are difficult to maintain. Cloth face coverings fashioned from household items or made at home from common materials at low cost can be used as an additional, voluntary public health measure.</a:t>
            </a:r>
          </a:p>
          <a:p>
            <a:pPr indent="-228600">
              <a:lnSpc>
                <a:spcPct val="90000"/>
              </a:lnSpc>
              <a:spcAft>
                <a:spcPts val="600"/>
              </a:spcAft>
              <a:buFont typeface="Arial" panose="020B0604020202020204" pitchFamily="34" charset="0"/>
              <a:buChar char="•"/>
            </a:pPr>
            <a:endParaRPr lang="en-US" sz="1700"/>
          </a:p>
        </p:txBody>
      </p:sp>
      <p:pic>
        <p:nvPicPr>
          <p:cNvPr id="4" name="Content Placeholder 3">
            <a:extLst>
              <a:ext uri="{FF2B5EF4-FFF2-40B4-BE49-F238E27FC236}">
                <a16:creationId xmlns:a16="http://schemas.microsoft.com/office/drawing/2014/main" id="{A4FEB64A-30EF-4AB0-A1D1-5F9444FA7F48}"/>
              </a:ext>
            </a:extLst>
          </p:cNvPr>
          <p:cNvPicPr>
            <a:picLocks noGrp="1" noChangeAspect="1"/>
          </p:cNvPicPr>
          <p:nvPr>
            <p:ph idx="1"/>
          </p:nvPr>
        </p:nvPicPr>
        <p:blipFill>
          <a:blip r:embed="rId2"/>
          <a:stretch>
            <a:fillRect/>
          </a:stretch>
        </p:blipFill>
        <p:spPr>
          <a:xfrm>
            <a:off x="5096279" y="3446698"/>
            <a:ext cx="1959563" cy="2488335"/>
          </a:xfrm>
          <a:prstGeom prst="rect">
            <a:avLst/>
          </a:prstGeom>
        </p:spPr>
      </p:pic>
    </p:spTree>
    <p:extLst>
      <p:ext uri="{BB962C8B-B14F-4D97-AF65-F5344CB8AC3E}">
        <p14:creationId xmlns:p14="http://schemas.microsoft.com/office/powerpoint/2010/main" val="2557264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0" y="-2"/>
            <a:ext cx="3052451"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624E29-5EBF-4BC2-B30B-B9A32578A955}"/>
              </a:ext>
            </a:extLst>
          </p:cNvPr>
          <p:cNvSpPr>
            <a:spLocks noGrp="1"/>
          </p:cNvSpPr>
          <p:nvPr>
            <p:ph type="title"/>
          </p:nvPr>
        </p:nvSpPr>
        <p:spPr>
          <a:xfrm>
            <a:off x="482600" y="640080"/>
            <a:ext cx="2322320" cy="5613236"/>
          </a:xfrm>
        </p:spPr>
        <p:txBody>
          <a:bodyPr vert="horz" lIns="91440" tIns="45720" rIns="91440" bIns="45720" rtlCol="0" anchor="ctr">
            <a:normAutofit/>
          </a:bodyPr>
          <a:lstStyle/>
          <a:p>
            <a:pPr algn="l">
              <a:lnSpc>
                <a:spcPct val="90000"/>
              </a:lnSpc>
            </a:pPr>
            <a:r>
              <a:rPr lang="en-US" kern="1200">
                <a:solidFill>
                  <a:srgbClr val="FFFFFF"/>
                </a:solidFill>
                <a:latin typeface="+mj-lt"/>
                <a:ea typeface="+mj-ea"/>
                <a:cs typeface="+mj-cs"/>
              </a:rPr>
              <a:t>Cotton masks</a:t>
            </a:r>
          </a:p>
        </p:txBody>
      </p:sp>
      <p:sp>
        <p:nvSpPr>
          <p:cNvPr id="6" name="Rectangle 5">
            <a:extLst>
              <a:ext uri="{FF2B5EF4-FFF2-40B4-BE49-F238E27FC236}">
                <a16:creationId xmlns:a16="http://schemas.microsoft.com/office/drawing/2014/main" id="{7723ECD5-6839-4FFD-BEB3-1901A1F7C2B7}"/>
              </a:ext>
            </a:extLst>
          </p:cNvPr>
          <p:cNvSpPr/>
          <p:nvPr/>
        </p:nvSpPr>
        <p:spPr>
          <a:xfrm>
            <a:off x="3524863" y="640082"/>
            <a:ext cx="5136536" cy="24848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700"/>
              <a:t>In the case of influenza, the median-fit factor of the homemade masks was one-half that of the surgical masks. Both masks significantly reduced the number of microorganisms expelled by volunteers, although the surgical mask was 3 times more effective in blocking transmission than the homemade mask.</a:t>
            </a:r>
          </a:p>
        </p:txBody>
      </p:sp>
      <p:pic>
        <p:nvPicPr>
          <p:cNvPr id="4" name="Content Placeholder 3">
            <a:extLst>
              <a:ext uri="{FF2B5EF4-FFF2-40B4-BE49-F238E27FC236}">
                <a16:creationId xmlns:a16="http://schemas.microsoft.com/office/drawing/2014/main" id="{A4FEB64A-30EF-4AB0-A1D1-5F9444FA7F48}"/>
              </a:ext>
            </a:extLst>
          </p:cNvPr>
          <p:cNvPicPr>
            <a:picLocks noGrp="1" noChangeAspect="1"/>
          </p:cNvPicPr>
          <p:nvPr>
            <p:ph idx="1"/>
          </p:nvPr>
        </p:nvPicPr>
        <p:blipFill>
          <a:blip r:embed="rId2"/>
          <a:stretch>
            <a:fillRect/>
          </a:stretch>
        </p:blipFill>
        <p:spPr>
          <a:xfrm>
            <a:off x="5096279" y="3446698"/>
            <a:ext cx="1959563" cy="2488335"/>
          </a:xfrm>
          <a:prstGeom prst="rect">
            <a:avLst/>
          </a:prstGeom>
        </p:spPr>
      </p:pic>
    </p:spTree>
    <p:extLst>
      <p:ext uri="{BB962C8B-B14F-4D97-AF65-F5344CB8AC3E}">
        <p14:creationId xmlns:p14="http://schemas.microsoft.com/office/powerpoint/2010/main" val="2924680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4393" y="5110423"/>
            <a:ext cx="8179546" cy="671540"/>
          </a:xfrm>
          <a:noFill/>
        </p:spPr>
        <p:txBody>
          <a:bodyPr anchor="ctr">
            <a:normAutofit/>
          </a:bodyPr>
          <a:lstStyle/>
          <a:p>
            <a:pPr>
              <a:lnSpc>
                <a:spcPct val="90000"/>
              </a:lnSpc>
            </a:pPr>
            <a:r>
              <a:rPr lang="en-GB" sz="4200"/>
              <a:t>Hands-on STEM!</a:t>
            </a:r>
          </a:p>
        </p:txBody>
      </p:sp>
      <p:sp>
        <p:nvSpPr>
          <p:cNvPr id="71" name="Rectangle 70">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4001" cy="482247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3421" y="640091"/>
            <a:ext cx="6137157" cy="388111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Tinkerbell\Documents\Δούκας\ΓΥΜΝΑΣΙΟ\STEM\Γ ΓΥΜΝΑΣΙΟΥ\science-lab.jpg"/>
          <p:cNvPicPr>
            <a:picLocks noChangeAspect="1" noChangeArrowheads="1"/>
          </p:cNvPicPr>
          <p:nvPr/>
        </p:nvPicPr>
        <p:blipFill rotWithShape="1">
          <a:blip r:embed="rId2" cstate="print"/>
          <a:srcRect t="6790" b="6790"/>
          <a:stretch/>
        </p:blipFill>
        <p:spPr bwMode="auto">
          <a:xfrm>
            <a:off x="1627521" y="804672"/>
            <a:ext cx="5888958" cy="3554676"/>
          </a:xfrm>
          <a:prstGeom prst="rect">
            <a:avLst/>
          </a:prstGeom>
          <a:noFill/>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0050" y="465745"/>
            <a:ext cx="8343900" cy="5639435"/>
          </a:xfrm>
          <a:prstGeom prst="rect">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95E37-4C28-48A7-8E45-32FAF9078E8B}"/>
              </a:ext>
            </a:extLst>
          </p:cNvPr>
          <p:cNvSpPr>
            <a:spLocks noGrp="1"/>
          </p:cNvSpPr>
          <p:nvPr>
            <p:ph type="title"/>
          </p:nvPr>
        </p:nvSpPr>
        <p:spPr>
          <a:xfrm>
            <a:off x="628650" y="894027"/>
            <a:ext cx="2620771" cy="4782873"/>
          </a:xfrm>
        </p:spPr>
        <p:txBody>
          <a:bodyPr>
            <a:normAutofit/>
          </a:bodyPr>
          <a:lstStyle/>
          <a:p>
            <a:pPr algn="r"/>
            <a:r>
              <a:rPr lang="en-US" dirty="0">
                <a:solidFill>
                  <a:schemeClr val="bg1"/>
                </a:solidFill>
              </a:rPr>
              <a:t>How to make your own face mask</a:t>
            </a:r>
            <a:endParaRPr lang="en-GB" dirty="0">
              <a:solidFill>
                <a:schemeClr val="bg1"/>
              </a:solidFill>
            </a:endParaRPr>
          </a:p>
        </p:txBody>
      </p:sp>
      <p:cxnSp>
        <p:nvCxnSpPr>
          <p:cNvPr id="7" name="Straight Connector 11">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FE70EF-16A4-455B-92F0-FBB130604BA5}"/>
              </a:ext>
            </a:extLst>
          </p:cNvPr>
          <p:cNvSpPr>
            <a:spLocks noGrp="1"/>
          </p:cNvSpPr>
          <p:nvPr>
            <p:ph idx="1"/>
          </p:nvPr>
        </p:nvSpPr>
        <p:spPr>
          <a:xfrm>
            <a:off x="3725673" y="894025"/>
            <a:ext cx="4783326" cy="4782873"/>
          </a:xfrm>
        </p:spPr>
        <p:txBody>
          <a:bodyPr anchor="ctr">
            <a:normAutofit/>
          </a:bodyPr>
          <a:lstStyle/>
          <a:p>
            <a:pPr marL="0" indent="0">
              <a:buNone/>
            </a:pPr>
            <a:r>
              <a:rPr lang="en-US" sz="2100" dirty="0">
                <a:solidFill>
                  <a:schemeClr val="bg1"/>
                </a:solidFill>
              </a:rPr>
              <a:t>Materials needed:</a:t>
            </a:r>
          </a:p>
          <a:p>
            <a:r>
              <a:rPr lang="en-GB" sz="2100" dirty="0">
                <a:solidFill>
                  <a:schemeClr val="bg1"/>
                </a:solidFill>
              </a:rPr>
              <a:t>T-shirt </a:t>
            </a:r>
          </a:p>
          <a:p>
            <a:r>
              <a:rPr lang="en-GB" sz="2100" dirty="0">
                <a:solidFill>
                  <a:schemeClr val="bg1"/>
                </a:solidFill>
              </a:rPr>
              <a:t>Scissors</a:t>
            </a:r>
          </a:p>
          <a:p>
            <a:pPr marL="0" indent="0">
              <a:buNone/>
            </a:pPr>
            <a:r>
              <a:rPr lang="en-GB" sz="2100" dirty="0">
                <a:solidFill>
                  <a:schemeClr val="bg1"/>
                </a:solidFill>
              </a:rPr>
              <a:t>OR</a:t>
            </a:r>
          </a:p>
          <a:p>
            <a:r>
              <a:rPr lang="en-US" sz="2100" dirty="0">
                <a:solidFill>
                  <a:schemeClr val="bg1"/>
                </a:solidFill>
              </a:rPr>
              <a:t> Bandana (or square cotton cloth approximately 20”x20”)</a:t>
            </a:r>
          </a:p>
          <a:p>
            <a:r>
              <a:rPr lang="en-US" sz="2100" dirty="0">
                <a:solidFill>
                  <a:schemeClr val="bg1"/>
                </a:solidFill>
              </a:rPr>
              <a:t>Rubber bands (or hair ties)</a:t>
            </a:r>
          </a:p>
          <a:p>
            <a:r>
              <a:rPr lang="en-US" sz="2100" dirty="0">
                <a:solidFill>
                  <a:schemeClr val="bg1"/>
                </a:solidFill>
              </a:rPr>
              <a:t>Scissors (if you are cutting your own cloth)</a:t>
            </a:r>
          </a:p>
          <a:p>
            <a:endParaRPr lang="en-GB" sz="2100" dirty="0">
              <a:solidFill>
                <a:schemeClr val="bg1"/>
              </a:solidFill>
            </a:endParaRPr>
          </a:p>
        </p:txBody>
      </p:sp>
    </p:spTree>
    <p:extLst>
      <p:ext uri="{BB962C8B-B14F-4D97-AF65-F5344CB8AC3E}">
        <p14:creationId xmlns:p14="http://schemas.microsoft.com/office/powerpoint/2010/main" val="21859037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Freeform: Shape 19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0305670-19D1-461E-AA9A-6DCAEEFB45AC}"/>
              </a:ext>
            </a:extLst>
          </p:cNvPr>
          <p:cNvPicPr>
            <a:picLocks noChangeAspect="1"/>
          </p:cNvPicPr>
          <p:nvPr/>
        </p:nvPicPr>
        <p:blipFill rotWithShape="1">
          <a:blip r:embed="rId2"/>
          <a:srcRect t="52627"/>
          <a:stretch/>
        </p:blipFill>
        <p:spPr>
          <a:xfrm>
            <a:off x="3975100" y="469900"/>
            <a:ext cx="2425700" cy="4191000"/>
          </a:xfrm>
          <a:prstGeom prst="rect">
            <a:avLst/>
          </a:prstGeom>
        </p:spPr>
      </p:pic>
      <p:pic>
        <p:nvPicPr>
          <p:cNvPr id="4" name="Picture 3">
            <a:extLst>
              <a:ext uri="{FF2B5EF4-FFF2-40B4-BE49-F238E27FC236}">
                <a16:creationId xmlns:a16="http://schemas.microsoft.com/office/drawing/2014/main" id="{D937B0ED-E695-4978-9765-AEE3B801E11C}"/>
              </a:ext>
            </a:extLst>
          </p:cNvPr>
          <p:cNvPicPr>
            <a:picLocks noChangeAspect="1"/>
          </p:cNvPicPr>
          <p:nvPr/>
        </p:nvPicPr>
        <p:blipFill rotWithShape="1">
          <a:blip r:embed="rId3"/>
          <a:srcRect l="-2585" t="15353" r="2585" b="40071"/>
          <a:stretch/>
        </p:blipFill>
        <p:spPr>
          <a:xfrm>
            <a:off x="6477000" y="469900"/>
            <a:ext cx="2171700" cy="4191000"/>
          </a:xfrm>
          <a:prstGeom prst="rect">
            <a:avLst/>
          </a:prstGeom>
        </p:spPr>
      </p:pic>
      <p:pic>
        <p:nvPicPr>
          <p:cNvPr id="1026" name="Picture 2" descr="C:\Users\Tinkerbell\Documents\Δούκας\ΓΥΜΝΑΣΙΟ\STEM\Γ ΓΥΜΝΑΣΙΟΥ\Science_logo.png"/>
          <p:cNvPicPr>
            <a:picLocks noChangeAspect="1" noChangeArrowheads="1"/>
          </p:cNvPicPr>
          <p:nvPr/>
        </p:nvPicPr>
        <p:blipFill>
          <a:blip r:embed="rId4" cstate="print"/>
          <a:stretch>
            <a:fillRect/>
          </a:stretch>
        </p:blipFill>
        <p:spPr bwMode="auto">
          <a:xfrm>
            <a:off x="3975100" y="4724400"/>
            <a:ext cx="4673600" cy="1612900"/>
          </a:xfrm>
          <a:prstGeom prst="rect">
            <a:avLst/>
          </a:prstGeom>
        </p:spPr>
      </p:pic>
      <p:sp>
        <p:nvSpPr>
          <p:cNvPr id="2" name="Title 1"/>
          <p:cNvSpPr>
            <a:spLocks noGrp="1"/>
          </p:cNvSpPr>
          <p:nvPr>
            <p:ph type="title"/>
          </p:nvPr>
        </p:nvSpPr>
        <p:spPr>
          <a:xfrm>
            <a:off x="647271" y="1012004"/>
            <a:ext cx="2562119" cy="4795408"/>
          </a:xfrm>
        </p:spPr>
        <p:txBody>
          <a:bodyPr vert="horz" lIns="91440" tIns="45720" rIns="91440" bIns="45720" rtlCol="0">
            <a:normAutofit/>
          </a:bodyPr>
          <a:lstStyle/>
          <a:p>
            <a:r>
              <a:rPr lang="en-US">
                <a:solidFill>
                  <a:srgbClr val="FFFFFF"/>
                </a:solidFill>
              </a:rPr>
              <a:t>How are germs spread?</a:t>
            </a:r>
            <a:br>
              <a:rPr lang="en-US" i="1">
                <a:solidFill>
                  <a:srgbClr val="FFFFFF"/>
                </a:solidFill>
              </a:rPr>
            </a:br>
            <a:endParaRPr lang="en-US" i="1">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338328"/>
            <a:ext cx="2763774" cy="1608328"/>
          </a:xfrm>
        </p:spPr>
        <p:txBody>
          <a:bodyPr>
            <a:normAutofit/>
          </a:bodyPr>
          <a:lstStyle/>
          <a:p>
            <a:r>
              <a:rPr lang="en-GB" sz="3100"/>
              <a:t>Steps to follow!</a:t>
            </a:r>
          </a:p>
        </p:txBody>
      </p:sp>
      <p:sp>
        <p:nvSpPr>
          <p:cNvPr id="3" name="Content Placeholder 2"/>
          <p:cNvSpPr>
            <a:spLocks noGrp="1"/>
          </p:cNvSpPr>
          <p:nvPr>
            <p:ph idx="1"/>
          </p:nvPr>
        </p:nvSpPr>
        <p:spPr>
          <a:xfrm>
            <a:off x="3648075" y="338328"/>
            <a:ext cx="5006720" cy="1605083"/>
          </a:xfrm>
        </p:spPr>
        <p:txBody>
          <a:bodyPr anchor="ctr">
            <a:normAutofit/>
          </a:bodyPr>
          <a:lstStyle/>
          <a:p>
            <a:pPr marL="514350" indent="-514350">
              <a:buAutoNum type="arabicPeriod"/>
            </a:pPr>
            <a:endParaRPr lang="en-GB" sz="1700"/>
          </a:p>
          <a:p>
            <a:endParaRPr lang="en-GB" sz="1700"/>
          </a:p>
        </p:txBody>
      </p:sp>
      <p:sp>
        <p:nvSpPr>
          <p:cNvPr id="10" name="Rectangle 9">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11010"/>
            <a:ext cx="9144001"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173" y="2423160"/>
            <a:ext cx="4210176"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D075F1-339C-41DE-A43D-54441AA1D3D6}"/>
              </a:ext>
            </a:extLst>
          </p:cNvPr>
          <p:cNvPicPr>
            <a:picLocks noChangeAspect="1"/>
          </p:cNvPicPr>
          <p:nvPr/>
        </p:nvPicPr>
        <p:blipFill rotWithShape="1">
          <a:blip r:embed="rId2"/>
          <a:srcRect l="24166" t="29259" r="5000" b="21852"/>
          <a:stretch/>
        </p:blipFill>
        <p:spPr>
          <a:xfrm>
            <a:off x="267822" y="3581400"/>
            <a:ext cx="4121760" cy="1600200"/>
          </a:xfrm>
          <a:prstGeom prst="rect">
            <a:avLst/>
          </a:prstGeom>
        </p:spPr>
      </p:pic>
      <p:sp>
        <p:nvSpPr>
          <p:cNvPr id="14"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91061" y="2423160"/>
            <a:ext cx="4210177"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8C1D0ED-C73D-41E4-8480-5A3E44CD1CB7}"/>
              </a:ext>
            </a:extLst>
          </p:cNvPr>
          <p:cNvPicPr>
            <a:picLocks noChangeAspect="1"/>
          </p:cNvPicPr>
          <p:nvPr/>
        </p:nvPicPr>
        <p:blipFill rotWithShape="1">
          <a:blip r:embed="rId3"/>
          <a:srcRect l="26667" t="18889" r="5000" b="7037"/>
          <a:stretch/>
        </p:blipFill>
        <p:spPr>
          <a:xfrm>
            <a:off x="4932363" y="3250888"/>
            <a:ext cx="3730752" cy="2274857"/>
          </a:xfrm>
          <a:prstGeom prst="rect">
            <a:avLst/>
          </a:prstGeom>
        </p:spPr>
      </p:pic>
    </p:spTree>
    <p:extLst>
      <p:ext uri="{BB962C8B-B14F-4D97-AF65-F5344CB8AC3E}">
        <p14:creationId xmlns:p14="http://schemas.microsoft.com/office/powerpoint/2010/main" val="605241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DD0A60-AB5C-448D-A27B-022F33F536A8}"/>
              </a:ext>
            </a:extLst>
          </p:cNvPr>
          <p:cNvSpPr>
            <a:spLocks noGrp="1"/>
          </p:cNvSpPr>
          <p:nvPr>
            <p:ph type="title"/>
          </p:nvPr>
        </p:nvSpPr>
        <p:spPr>
          <a:xfrm>
            <a:off x="152400" y="1153572"/>
            <a:ext cx="2763025" cy="4461163"/>
          </a:xfrm>
        </p:spPr>
        <p:txBody>
          <a:bodyPr>
            <a:normAutofit/>
          </a:bodyPr>
          <a:lstStyle/>
          <a:p>
            <a:r>
              <a:rPr lang="en-US" dirty="0">
                <a:solidFill>
                  <a:srgbClr val="FFFFFF"/>
                </a:solidFill>
              </a:rPr>
              <a:t>Cloth face masks must be used as follows:</a:t>
            </a:r>
            <a:endParaRPr lang="en-GB" dirty="0">
              <a:solidFill>
                <a:srgbClr val="FFFFFF"/>
              </a:solidFill>
            </a:endParaRP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C6600D0-363E-4C9E-9001-44D9E96AC320}"/>
              </a:ext>
            </a:extLst>
          </p:cNvPr>
          <p:cNvSpPr>
            <a:spLocks noGrp="1"/>
          </p:cNvSpPr>
          <p:nvPr>
            <p:ph idx="1"/>
          </p:nvPr>
        </p:nvSpPr>
        <p:spPr>
          <a:xfrm>
            <a:off x="3335481" y="591344"/>
            <a:ext cx="5179868" cy="5585619"/>
          </a:xfrm>
        </p:spPr>
        <p:txBody>
          <a:bodyPr anchor="ctr">
            <a:normAutofit/>
          </a:bodyPr>
          <a:lstStyle/>
          <a:p>
            <a:r>
              <a:rPr lang="en-US" dirty="0"/>
              <a:t>Regularly washed in 60</a:t>
            </a:r>
            <a:r>
              <a:rPr lang="en-US" baseline="30000" dirty="0"/>
              <a:t>o</a:t>
            </a:r>
            <a:r>
              <a:rPr lang="en-US" dirty="0"/>
              <a:t>C</a:t>
            </a:r>
          </a:p>
          <a:p>
            <a:r>
              <a:rPr lang="en-US" dirty="0"/>
              <a:t>Individuals should be careful not to touch their eyes, nose, and mouth when removing their face covering and wash hands immediately after removing.</a:t>
            </a:r>
            <a:endParaRPr lang="en-GB" dirty="0"/>
          </a:p>
        </p:txBody>
      </p:sp>
    </p:spTree>
    <p:extLst>
      <p:ext uri="{BB962C8B-B14F-4D97-AF65-F5344CB8AC3E}">
        <p14:creationId xmlns:p14="http://schemas.microsoft.com/office/powerpoint/2010/main" val="3449531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9274E4-F6DC-4423-9BB1-B5A28E9A5244}"/>
              </a:ext>
            </a:extLst>
          </p:cNvPr>
          <p:cNvPicPr>
            <a:picLocks noChangeAspect="1"/>
          </p:cNvPicPr>
          <p:nvPr/>
        </p:nvPicPr>
        <p:blipFill>
          <a:blip r:embed="rId2"/>
          <a:stretch>
            <a:fillRect/>
          </a:stretch>
        </p:blipFill>
        <p:spPr>
          <a:xfrm>
            <a:off x="0" y="0"/>
            <a:ext cx="9144000" cy="6327479"/>
          </a:xfrm>
          <a:prstGeom prst="rect">
            <a:avLst/>
          </a:prstGeom>
        </p:spPr>
      </p:pic>
      <p:sp>
        <p:nvSpPr>
          <p:cNvPr id="6" name="TextBox 5">
            <a:extLst>
              <a:ext uri="{FF2B5EF4-FFF2-40B4-BE49-F238E27FC236}">
                <a16:creationId xmlns:a16="http://schemas.microsoft.com/office/drawing/2014/main" id="{96C4ED4F-7317-44E7-9763-CF1E90D8F4ED}"/>
              </a:ext>
            </a:extLst>
          </p:cNvPr>
          <p:cNvSpPr txBox="1"/>
          <p:nvPr/>
        </p:nvSpPr>
        <p:spPr>
          <a:xfrm>
            <a:off x="3352800" y="6400800"/>
            <a:ext cx="5715000" cy="276999"/>
          </a:xfrm>
          <a:prstGeom prst="rect">
            <a:avLst/>
          </a:prstGeom>
          <a:noFill/>
        </p:spPr>
        <p:txBody>
          <a:bodyPr wrap="square">
            <a:spAutoFit/>
          </a:bodyPr>
          <a:lstStyle/>
          <a:p>
            <a:pPr algn="r"/>
            <a:r>
              <a:rPr lang="en-US" sz="1200" i="1" spc="-100" dirty="0">
                <a:solidFill>
                  <a:schemeClr val="bg1">
                    <a:lumMod val="85000"/>
                  </a:schemeClr>
                </a:solidFill>
                <a:hlinkClick r:id="rId3">
                  <a:extLst>
                    <a:ext uri="{A12FA001-AC4F-418D-AE19-62706E023703}">
                      <ahyp:hlinkClr xmlns:ahyp="http://schemas.microsoft.com/office/drawing/2018/hyperlinkcolor" val="tx"/>
                    </a:ext>
                  </a:extLst>
                </a:hlinkClick>
              </a:rPr>
              <a:t>www.who.int/docs/default-source/coronaviruse/risk-comms-updates/update39-covid-and-schools.pdf</a:t>
            </a:r>
            <a:r>
              <a:rPr lang="en-US" sz="1200" i="1" spc="-100" dirty="0">
                <a:solidFill>
                  <a:schemeClr val="bg1">
                    <a:lumMod val="85000"/>
                  </a:schemeClr>
                </a:solidFill>
              </a:rPr>
              <a:t> </a:t>
            </a:r>
          </a:p>
        </p:txBody>
      </p:sp>
    </p:spTree>
    <p:extLst>
      <p:ext uri="{BB962C8B-B14F-4D97-AF65-F5344CB8AC3E}">
        <p14:creationId xmlns:p14="http://schemas.microsoft.com/office/powerpoint/2010/main" val="3069655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9144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7"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40065"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8605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18995" y="939474"/>
            <a:ext cx="7796283" cy="1325563"/>
          </a:xfrm>
        </p:spPr>
        <p:txBody>
          <a:bodyPr>
            <a:normAutofit/>
          </a:bodyPr>
          <a:lstStyle/>
          <a:p>
            <a:pPr>
              <a:lnSpc>
                <a:spcPct val="90000"/>
              </a:lnSpc>
            </a:pPr>
            <a:r>
              <a:rPr lang="en-US"/>
              <a:t>How can we stop germs from spreading?</a:t>
            </a:r>
            <a:endParaRPr lang="en-GB"/>
          </a:p>
        </p:txBody>
      </p:sp>
      <p:pic>
        <p:nvPicPr>
          <p:cNvPr id="3074" name="Picture 2" descr="C:\Users\Tinkerbell\Documents\Δούκας\ΓΥΜΝΑΣΙΟ\STEM\Γ ΓΥΜΝΑΣΙΟΥ\engineering_logo.png"/>
          <p:cNvPicPr>
            <a:picLocks noChangeAspect="1" noChangeArrowheads="1"/>
          </p:cNvPicPr>
          <p:nvPr/>
        </p:nvPicPr>
        <p:blipFill>
          <a:blip r:embed="rId3" cstate="print"/>
          <a:stretch>
            <a:fillRect/>
          </a:stretch>
        </p:blipFill>
        <p:spPr bwMode="auto">
          <a:xfrm>
            <a:off x="1649816" y="4592964"/>
            <a:ext cx="5657287" cy="1074444"/>
          </a:xfrm>
          <a:prstGeom prst="rect">
            <a:avLst/>
          </a:prstGeom>
          <a:noFill/>
        </p:spPr>
      </p:pic>
      <p:sp>
        <p:nvSpPr>
          <p:cNvPr id="5" name="Content Placeholder 4">
            <a:extLst>
              <a:ext uri="{FF2B5EF4-FFF2-40B4-BE49-F238E27FC236}">
                <a16:creationId xmlns:a16="http://schemas.microsoft.com/office/drawing/2014/main" id="{8BFD9DE4-258F-4665-A7C2-78D6A5743565}"/>
              </a:ext>
            </a:extLst>
          </p:cNvPr>
          <p:cNvSpPr>
            <a:spLocks noGrp="1"/>
          </p:cNvSpPr>
          <p:nvPr>
            <p:ph idx="1"/>
          </p:nvPr>
        </p:nvSpPr>
        <p:spPr>
          <a:xfrm>
            <a:off x="3827536" y="2683029"/>
            <a:ext cx="4524414" cy="3156519"/>
          </a:xfrm>
        </p:spPr>
        <p:txBody>
          <a:bodyPr>
            <a:normAutofit/>
          </a:bodyPr>
          <a:lstStyle/>
          <a:p>
            <a:r>
              <a:rPr lang="en-US" sz="1700"/>
              <a:t>Educate people how to protect themselves and others.</a:t>
            </a:r>
          </a:p>
          <a:p>
            <a:r>
              <a:rPr lang="en-US" sz="1700"/>
              <a:t>Design devices and other things that stop germs from spreading.</a:t>
            </a:r>
          </a:p>
          <a:p>
            <a:endParaRPr lang="en-GB" sz="1700"/>
          </a:p>
        </p:txBody>
      </p:sp>
    </p:spTree>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79" y="347471"/>
            <a:ext cx="8325612"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5216"/>
            <a:ext cx="7886700" cy="1325563"/>
          </a:xfrm>
        </p:spPr>
        <p:txBody>
          <a:bodyPr vert="horz" lIns="91440" tIns="45720" rIns="91440" bIns="45720" rtlCol="0">
            <a:normAutofit/>
          </a:bodyPr>
          <a:lstStyle/>
          <a:p>
            <a:pPr>
              <a:lnSpc>
                <a:spcPct val="90000"/>
              </a:lnSpc>
            </a:pPr>
            <a:r>
              <a:rPr lang="en-US">
                <a:solidFill>
                  <a:schemeClr val="bg1"/>
                </a:solidFill>
              </a:rPr>
              <a:t>What do we need in order to make this happen?  </a:t>
            </a:r>
          </a:p>
        </p:txBody>
      </p:sp>
      <p:pic>
        <p:nvPicPr>
          <p:cNvPr id="3075" name="Picture 3" descr="C:\Users\Tinkerbell\Documents\Δούκας\ΓΥΜΝΑΣΙΟ\STEM\Γ ΓΥΜΝΑΣΙΟΥ\math_logo.png"/>
          <p:cNvPicPr>
            <a:picLocks noChangeAspect="1" noChangeArrowheads="1"/>
          </p:cNvPicPr>
          <p:nvPr/>
        </p:nvPicPr>
        <p:blipFill rotWithShape="1">
          <a:blip r:embed="rId3" cstate="print"/>
          <a:srcRect l="15757" r="12684" b="1"/>
          <a:stretch/>
        </p:blipFill>
        <p:spPr bwMode="auto">
          <a:xfrm>
            <a:off x="630936" y="2516777"/>
            <a:ext cx="4677156" cy="3660185"/>
          </a:xfrm>
          <a:prstGeom prst="rect">
            <a:avLst/>
          </a:prstGeom>
          <a:noFill/>
        </p:spPr>
      </p:pic>
      <p:sp>
        <p:nvSpPr>
          <p:cNvPr id="4" name="Content Placeholder 3">
            <a:extLst>
              <a:ext uri="{FF2B5EF4-FFF2-40B4-BE49-F238E27FC236}">
                <a16:creationId xmlns:a16="http://schemas.microsoft.com/office/drawing/2014/main" id="{488F62B4-F262-47FA-B3BC-504A2B325982}"/>
              </a:ext>
            </a:extLst>
          </p:cNvPr>
          <p:cNvSpPr>
            <a:spLocks noGrp="1"/>
          </p:cNvSpPr>
          <p:nvPr>
            <p:ph idx="1"/>
          </p:nvPr>
        </p:nvSpPr>
        <p:spPr>
          <a:xfrm>
            <a:off x="5660136" y="2516777"/>
            <a:ext cx="2852928" cy="3660185"/>
          </a:xfrm>
        </p:spPr>
        <p:txBody>
          <a:bodyPr vert="horz" lIns="91440" tIns="45720" rIns="91440" bIns="45720" rtlCol="0" anchor="ctr">
            <a:normAutofit/>
          </a:bodyPr>
          <a:lstStyle/>
          <a:p>
            <a:pPr indent="-228600">
              <a:spcBef>
                <a:spcPts val="1000"/>
              </a:spcBef>
            </a:pPr>
            <a:r>
              <a:rPr lang="en-US" sz="1900"/>
              <a:t>Find the materials we need and calculate the quantities of each material. </a:t>
            </a:r>
          </a:p>
        </p:txBody>
      </p:sp>
    </p:spTree>
    <p:extLst>
      <p:ext uri="{BB962C8B-B14F-4D97-AF65-F5344CB8AC3E}">
        <p14:creationId xmlns:p14="http://schemas.microsoft.com/office/powerpoint/2010/main" val="4017517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FD666-D58D-463A-A2D4-B6681D279EDD}"/>
              </a:ext>
            </a:extLst>
          </p:cNvPr>
          <p:cNvSpPr>
            <a:spLocks noGrp="1"/>
          </p:cNvSpPr>
          <p:nvPr>
            <p:ph type="title"/>
          </p:nvPr>
        </p:nvSpPr>
        <p:spPr>
          <a:xfrm>
            <a:off x="4716868" y="803325"/>
            <a:ext cx="3944780" cy="1325563"/>
          </a:xfrm>
        </p:spPr>
        <p:txBody>
          <a:bodyPr vert="horz" lIns="91440" tIns="45720" rIns="91440" bIns="45720" rtlCol="0">
            <a:normAutofit/>
          </a:bodyPr>
          <a:lstStyle/>
          <a:p>
            <a:pPr>
              <a:lnSpc>
                <a:spcPct val="90000"/>
              </a:lnSpc>
            </a:pPr>
            <a:r>
              <a:rPr lang="en-US" dirty="0"/>
              <a:t>Technology</a:t>
            </a:r>
            <a:br>
              <a:rPr lang="en-US" dirty="0"/>
            </a:br>
            <a:endParaRPr lang="en-US"/>
          </a:p>
        </p:txBody>
      </p:sp>
      <p:sp>
        <p:nvSpPr>
          <p:cNvPr id="73" name="Freeform: Shape 72">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050" name="Picture 2" descr="C:\Users\Tinkerbell\Documents\Δούκας\ΓΥΜΝΑΣΙΟ\STEM\Γ ΓΥΜΝΑΣΙΟΥ\technology_logo.png"/>
          <p:cNvPicPr>
            <a:picLocks noChangeAspect="1" noChangeArrowheads="1"/>
          </p:cNvPicPr>
          <p:nvPr/>
        </p:nvPicPr>
        <p:blipFill rotWithShape="1">
          <a:blip r:embed="rId3" cstate="print"/>
          <a:srcRect l="22559" r="18734"/>
          <a:stretch/>
        </p:blipFill>
        <p:spPr bwMode="auto">
          <a:xfrm>
            <a:off x="20" y="2"/>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p:spPr>
      </p:pic>
      <p:sp>
        <p:nvSpPr>
          <p:cNvPr id="3" name="Content Placeholder 2">
            <a:extLst>
              <a:ext uri="{FF2B5EF4-FFF2-40B4-BE49-F238E27FC236}">
                <a16:creationId xmlns:a16="http://schemas.microsoft.com/office/drawing/2014/main" id="{77DA294A-B621-41DE-B1C7-90109FDAAF3E}"/>
              </a:ext>
            </a:extLst>
          </p:cNvPr>
          <p:cNvSpPr>
            <a:spLocks noGrp="1"/>
          </p:cNvSpPr>
          <p:nvPr>
            <p:ph idx="1"/>
          </p:nvPr>
        </p:nvSpPr>
        <p:spPr>
          <a:xfrm>
            <a:off x="4716868" y="2279018"/>
            <a:ext cx="3944786" cy="3375920"/>
          </a:xfrm>
        </p:spPr>
        <p:txBody>
          <a:bodyPr vert="horz" lIns="91440" tIns="45720" rIns="91440" bIns="45720" rtlCol="0" anchor="t">
            <a:normAutofit/>
          </a:bodyPr>
          <a:lstStyle/>
          <a:p>
            <a:pPr indent="-228600">
              <a:spcBef>
                <a:spcPct val="0"/>
              </a:spcBef>
              <a:spcAft>
                <a:spcPts val="600"/>
              </a:spcAft>
            </a:pPr>
            <a:r>
              <a:rPr lang="en-US" sz="1600" dirty="0"/>
              <a:t>Create and test what we created</a:t>
            </a:r>
            <a:endParaRPr lang="en-GB" sz="1600" dirty="0"/>
          </a:p>
          <a:p>
            <a:pPr indent="-228600">
              <a:spcBef>
                <a:spcPct val="0"/>
              </a:spcBef>
              <a:spcAft>
                <a:spcPts val="600"/>
              </a:spcAft>
            </a:pPr>
            <a:endParaRPr lang="en-US" sz="1600" dirty="0"/>
          </a:p>
        </p:txBody>
      </p:sp>
    </p:spTree>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0A1C7EB4-24B9-40EF-AF7E-8EB196BC48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a:gradFill>
            <a:gsLst>
              <a:gs pos="0">
                <a:schemeClr val="tx1">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graphicFrame>
        <p:nvGraphicFramePr>
          <p:cNvPr id="6" name="Table 6">
            <a:extLst>
              <a:ext uri="{FF2B5EF4-FFF2-40B4-BE49-F238E27FC236}">
                <a16:creationId xmlns:a16="http://schemas.microsoft.com/office/drawing/2014/main" id="{77CD8FC6-F797-4EC7-9F8D-11BFFA55A93E}"/>
              </a:ext>
            </a:extLst>
          </p:cNvPr>
          <p:cNvGraphicFramePr>
            <a:graphicFrameLocks noGrp="1"/>
          </p:cNvGraphicFramePr>
          <p:nvPr>
            <p:extLst>
              <p:ext uri="{D42A27DB-BD31-4B8C-83A1-F6EECF244321}">
                <p14:modId xmlns:p14="http://schemas.microsoft.com/office/powerpoint/2010/main" val="3075220764"/>
              </p:ext>
            </p:extLst>
          </p:nvPr>
        </p:nvGraphicFramePr>
        <p:xfrm>
          <a:off x="519856" y="287682"/>
          <a:ext cx="8229600" cy="11430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793964660"/>
                    </a:ext>
                  </a:extLst>
                </a:gridCol>
              </a:tblGrid>
              <a:tr h="1143000">
                <a:tc>
                  <a:txBody>
                    <a:bodyPr/>
                    <a:lstStyle/>
                    <a:p>
                      <a:endParaRPr lang="en-GB" dirty="0"/>
                    </a:p>
                  </a:txBody>
                  <a:tcPr>
                    <a:solidFill>
                      <a:schemeClr val="tx1">
                        <a:lumMod val="65000"/>
                        <a:lumOff val="35000"/>
                      </a:schemeClr>
                    </a:solidFill>
                  </a:tcPr>
                </a:tc>
                <a:extLst>
                  <a:ext uri="{0D108BD9-81ED-4DB2-BD59-A6C34878D82A}">
                    <a16:rowId xmlns:a16="http://schemas.microsoft.com/office/drawing/2014/main" val="3753024846"/>
                  </a:ext>
                </a:extLst>
              </a:tr>
            </a:tbl>
          </a:graphicData>
        </a:graphic>
      </p:graphicFrame>
      <p:sp>
        <p:nvSpPr>
          <p:cNvPr id="2" name="Title 1">
            <a:extLst>
              <a:ext uri="{FF2B5EF4-FFF2-40B4-BE49-F238E27FC236}">
                <a16:creationId xmlns:a16="http://schemas.microsoft.com/office/drawing/2014/main" id="{EFA88613-638C-4957-8731-808419FF2242}"/>
              </a:ext>
            </a:extLst>
          </p:cNvPr>
          <p:cNvSpPr>
            <a:spLocks noGrp="1"/>
          </p:cNvSpPr>
          <p:nvPr>
            <p:ph type="title"/>
          </p:nvPr>
        </p:nvSpPr>
        <p:spPr>
          <a:xfrm>
            <a:off x="519856" y="287682"/>
            <a:ext cx="8104288" cy="1143000"/>
          </a:xfrm>
        </p:spPr>
        <p:txBody>
          <a:bodyPr>
            <a:normAutofit fontScale="90000"/>
          </a:bodyPr>
          <a:lstStyle/>
          <a:p>
            <a:r>
              <a:rPr lang="en-US" sz="4000" dirty="0">
                <a:solidFill>
                  <a:schemeClr val="bg1"/>
                </a:solidFill>
              </a:rPr>
              <a:t>How can we stop germs from spreading?</a:t>
            </a:r>
            <a:endParaRPr lang="en-GB" sz="4000" dirty="0">
              <a:solidFill>
                <a:schemeClr val="bg1"/>
              </a:solidFill>
            </a:endParaRPr>
          </a:p>
        </p:txBody>
      </p:sp>
    </p:spTree>
    <p:extLst>
      <p:ext uri="{BB962C8B-B14F-4D97-AF65-F5344CB8AC3E}">
        <p14:creationId xmlns:p14="http://schemas.microsoft.com/office/powerpoint/2010/main" val="157827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B9BC2A8-E7D8-49C0-BB4E-B636E036568F}"/>
              </a:ext>
            </a:extLst>
          </p:cNvPr>
          <p:cNvPicPr>
            <a:picLocks noGrp="1" noChangeAspect="1"/>
          </p:cNvPicPr>
          <p:nvPr>
            <p:ph idx="1"/>
          </p:nvPr>
        </p:nvPicPr>
        <p:blipFill rotWithShape="1">
          <a:blip r:embed="rId2"/>
          <a:srcRect t="11755" b="13245"/>
          <a:stretch/>
        </p:blipFill>
        <p:spPr>
          <a:xfrm>
            <a:off x="20" y="10"/>
            <a:ext cx="9143979"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4512879"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05BA345-E50F-42F2-8409-42560C94065E}"/>
              </a:ext>
            </a:extLst>
          </p:cNvPr>
          <p:cNvSpPr>
            <a:spLocks noGrp="1"/>
          </p:cNvSpPr>
          <p:nvPr>
            <p:ph type="title"/>
          </p:nvPr>
        </p:nvSpPr>
        <p:spPr>
          <a:xfrm>
            <a:off x="532086" y="1913950"/>
            <a:ext cx="3153102" cy="1342754"/>
          </a:xfrm>
        </p:spPr>
        <p:txBody>
          <a:bodyPr vert="horz" lIns="91440" tIns="45720" rIns="91440" bIns="45720" rtlCol="0" anchor="ctr">
            <a:normAutofit/>
          </a:bodyPr>
          <a:lstStyle/>
          <a:p>
            <a:pPr>
              <a:lnSpc>
                <a:spcPct val="90000"/>
              </a:lnSpc>
            </a:pPr>
            <a:r>
              <a:rPr lang="en-US" sz="3100"/>
              <a:t>The SARS-Cov-2 virus </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15288" y="3337139"/>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09307C7-5FF2-43B8-BE1F-40581EF11B0B}"/>
              </a:ext>
            </a:extLst>
          </p:cNvPr>
          <p:cNvSpPr/>
          <p:nvPr/>
        </p:nvSpPr>
        <p:spPr>
          <a:xfrm>
            <a:off x="394137" y="3417573"/>
            <a:ext cx="3444765" cy="2619839"/>
          </a:xfrm>
          <a:prstGeom prst="rect">
            <a:avLst/>
          </a:prstGeom>
        </p:spPr>
        <p:txBody>
          <a:bodyPr vert="horz" lIns="91440" tIns="45720" rIns="91440" bIns="45720" rtlCol="0" anchor="ctr">
            <a:normAutofit/>
          </a:bodyPr>
          <a:lstStyle/>
          <a:p>
            <a:pPr marL="342900" indent="-228600">
              <a:lnSpc>
                <a:spcPct val="90000"/>
              </a:lnSpc>
              <a:spcAft>
                <a:spcPts val="1350"/>
              </a:spcAft>
              <a:buClr>
                <a:schemeClr val="accent4"/>
              </a:buClr>
              <a:buSzPct val="125000"/>
              <a:buFont typeface="Arial" panose="020B0604020202020204" pitchFamily="34" charset="0"/>
              <a:buChar char="•"/>
            </a:pPr>
            <a:r>
              <a:rPr lang="en-US" sz="1600" dirty="0"/>
              <a:t>Causes the disease COVID-19.</a:t>
            </a:r>
          </a:p>
          <a:p>
            <a:pPr marL="342900" indent="-228600">
              <a:lnSpc>
                <a:spcPct val="90000"/>
              </a:lnSpc>
              <a:spcAft>
                <a:spcPts val="900"/>
              </a:spcAft>
              <a:buClr>
                <a:schemeClr val="accent4"/>
              </a:buClr>
              <a:buSzPct val="125000"/>
              <a:buFont typeface="Arial" panose="020B0604020202020204" pitchFamily="34" charset="0"/>
              <a:buChar char="•"/>
            </a:pPr>
            <a:r>
              <a:rPr lang="en-US" sz="1600" dirty="0"/>
              <a:t>COVID-19  is caused by a  type of coronavirus.</a:t>
            </a:r>
          </a:p>
          <a:p>
            <a:pPr marL="342900" indent="-228600">
              <a:lnSpc>
                <a:spcPct val="90000"/>
              </a:lnSpc>
              <a:spcAft>
                <a:spcPts val="900"/>
              </a:spcAft>
              <a:buClr>
                <a:schemeClr val="accent4"/>
              </a:buClr>
              <a:buSzPct val="125000"/>
              <a:buFont typeface="Arial" panose="020B0604020202020204" pitchFamily="34" charset="0"/>
              <a:buChar char="•"/>
            </a:pPr>
            <a:r>
              <a:rPr lang="en-US" sz="1600" dirty="0"/>
              <a:t>There are many types of coronaviruses, including the virus that causes the common cold.</a:t>
            </a:r>
          </a:p>
          <a:p>
            <a:pPr marL="342900" indent="-228600">
              <a:lnSpc>
                <a:spcPct val="90000"/>
              </a:lnSpc>
              <a:spcAft>
                <a:spcPts val="1350"/>
              </a:spcAft>
              <a:buClr>
                <a:schemeClr val="accent4"/>
              </a:buClr>
              <a:buSzPct val="125000"/>
              <a:buFont typeface="Arial" panose="020B0604020202020204" pitchFamily="34" charset="0"/>
              <a:buChar char="•"/>
            </a:pPr>
            <a:endParaRPr lang="en-US" sz="1600" dirty="0"/>
          </a:p>
        </p:txBody>
      </p:sp>
      <p:sp>
        <p:nvSpPr>
          <p:cNvPr id="8" name="TextBox 7">
            <a:extLst>
              <a:ext uri="{FF2B5EF4-FFF2-40B4-BE49-F238E27FC236}">
                <a16:creationId xmlns:a16="http://schemas.microsoft.com/office/drawing/2014/main" id="{21B9BAC1-50A4-49B6-BB4B-D97D90486C36}"/>
              </a:ext>
            </a:extLst>
          </p:cNvPr>
          <p:cNvSpPr txBox="1"/>
          <p:nvPr/>
        </p:nvSpPr>
        <p:spPr>
          <a:xfrm>
            <a:off x="8056398" y="6324600"/>
            <a:ext cx="1066800" cy="369332"/>
          </a:xfrm>
          <a:prstGeom prst="rect">
            <a:avLst/>
          </a:prstGeom>
          <a:noFill/>
        </p:spPr>
        <p:txBody>
          <a:bodyPr wrap="square">
            <a:spAutoFit/>
          </a:bodyPr>
          <a:lstStyle/>
          <a:p>
            <a:r>
              <a:rPr lang="en-US" sz="1800" i="1" dirty="0">
                <a:hlinkClick r:id="rId3"/>
              </a:rPr>
              <a:t>Source</a:t>
            </a:r>
            <a:endParaRPr lang="en-US" i="1" dirty="0"/>
          </a:p>
        </p:txBody>
      </p:sp>
    </p:spTree>
    <p:extLst>
      <p:ext uri="{BB962C8B-B14F-4D97-AF65-F5344CB8AC3E}">
        <p14:creationId xmlns:p14="http://schemas.microsoft.com/office/powerpoint/2010/main" val="80168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AFC8F-EDFD-49DA-BDE5-D0F7E895D720}"/>
              </a:ext>
            </a:extLst>
          </p:cNvPr>
          <p:cNvSpPr>
            <a:spLocks noGrp="1"/>
          </p:cNvSpPr>
          <p:nvPr>
            <p:ph type="title"/>
          </p:nvPr>
        </p:nvSpPr>
        <p:spPr>
          <a:xfrm>
            <a:off x="628649" y="548464"/>
            <a:ext cx="2855390" cy="2228074"/>
          </a:xfrm>
        </p:spPr>
        <p:txBody>
          <a:bodyPr>
            <a:normAutofit/>
          </a:bodyPr>
          <a:lstStyle/>
          <a:p>
            <a:r>
              <a:rPr lang="en-GB" sz="3500" dirty="0"/>
              <a:t>Reproduction number</a:t>
            </a:r>
          </a:p>
        </p:txBody>
      </p:sp>
      <p:sp>
        <p:nvSpPr>
          <p:cNvPr id="3" name="Content Placeholder 2">
            <a:extLst>
              <a:ext uri="{FF2B5EF4-FFF2-40B4-BE49-F238E27FC236}">
                <a16:creationId xmlns:a16="http://schemas.microsoft.com/office/drawing/2014/main" id="{47348915-687F-4C3A-BF11-A426ECDA3F61}"/>
              </a:ext>
            </a:extLst>
          </p:cNvPr>
          <p:cNvSpPr>
            <a:spLocks noGrp="1"/>
          </p:cNvSpPr>
          <p:nvPr>
            <p:ph idx="1"/>
          </p:nvPr>
        </p:nvSpPr>
        <p:spPr>
          <a:xfrm>
            <a:off x="628650" y="2962279"/>
            <a:ext cx="2849569" cy="3143241"/>
          </a:xfrm>
        </p:spPr>
        <p:txBody>
          <a:bodyPr>
            <a:normAutofit/>
          </a:bodyPr>
          <a:lstStyle/>
          <a:p>
            <a:r>
              <a:rPr lang="en-GB" sz="1700" dirty="0"/>
              <a:t>R: How many people are infected from an ill individual before he recovers or dies.</a:t>
            </a:r>
          </a:p>
        </p:txBody>
      </p:sp>
      <p:pic>
        <p:nvPicPr>
          <p:cNvPr id="4" name="Picture 3">
            <a:extLst>
              <a:ext uri="{FF2B5EF4-FFF2-40B4-BE49-F238E27FC236}">
                <a16:creationId xmlns:a16="http://schemas.microsoft.com/office/drawing/2014/main" id="{6E09D8B3-BB6A-40C0-B25B-5546ADF8D94A}"/>
              </a:ext>
            </a:extLst>
          </p:cNvPr>
          <p:cNvPicPr>
            <a:picLocks noChangeAspect="1"/>
          </p:cNvPicPr>
          <p:nvPr/>
        </p:nvPicPr>
        <p:blipFill rotWithShape="1">
          <a:blip r:embed="rId2"/>
          <a:srcRect l="22056" t="15555" r="43569" b="8889"/>
          <a:stretch/>
        </p:blipFill>
        <p:spPr>
          <a:xfrm>
            <a:off x="4419599" y="1066800"/>
            <a:ext cx="4191001" cy="5181600"/>
          </a:xfrm>
          <a:prstGeom prst="rect">
            <a:avLst/>
          </a:prstGeom>
          <a:effectLst/>
        </p:spPr>
      </p:pic>
      <p:sp>
        <p:nvSpPr>
          <p:cNvPr id="7" name="TextBox 6">
            <a:extLst>
              <a:ext uri="{FF2B5EF4-FFF2-40B4-BE49-F238E27FC236}">
                <a16:creationId xmlns:a16="http://schemas.microsoft.com/office/drawing/2014/main" id="{82C4AFDB-3F53-4F93-917D-A259A19511B3}"/>
              </a:ext>
            </a:extLst>
          </p:cNvPr>
          <p:cNvSpPr txBox="1"/>
          <p:nvPr/>
        </p:nvSpPr>
        <p:spPr>
          <a:xfrm>
            <a:off x="457200" y="5678269"/>
            <a:ext cx="3431286" cy="646331"/>
          </a:xfrm>
          <a:prstGeom prst="rect">
            <a:avLst/>
          </a:prstGeom>
          <a:noFill/>
        </p:spPr>
        <p:txBody>
          <a:bodyPr wrap="square">
            <a:spAutoFit/>
          </a:bodyPr>
          <a:lstStyle/>
          <a:p>
            <a:pPr algn="r"/>
            <a:r>
              <a:rPr lang="en-US" i="1" dirty="0">
                <a:hlinkClick r:id="rId3"/>
              </a:rPr>
              <a:t>Just how contagious is COVID-19?</a:t>
            </a:r>
          </a:p>
          <a:p>
            <a:pPr algn="r"/>
            <a:r>
              <a:rPr lang="en-US" i="1" dirty="0">
                <a:hlinkClick r:id="rId3"/>
              </a:rPr>
              <a:t>This chart puts it in perspective</a:t>
            </a:r>
            <a:endParaRPr lang="en-US" i="1" dirty="0"/>
          </a:p>
        </p:txBody>
      </p:sp>
    </p:spTree>
    <p:extLst>
      <p:ext uri="{BB962C8B-B14F-4D97-AF65-F5344CB8AC3E}">
        <p14:creationId xmlns:p14="http://schemas.microsoft.com/office/powerpoint/2010/main" val="2072767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6F24-0A5D-4591-BE8C-CB7AD9CE0D8A}"/>
              </a:ext>
            </a:extLst>
          </p:cNvPr>
          <p:cNvSpPr>
            <a:spLocks noGrp="1"/>
          </p:cNvSpPr>
          <p:nvPr>
            <p:ph type="title"/>
          </p:nvPr>
        </p:nvSpPr>
        <p:spPr/>
        <p:txBody>
          <a:bodyPr/>
          <a:lstStyle/>
          <a:p>
            <a:r>
              <a:rPr lang="en-GB" dirty="0"/>
              <a:t>How fast COVID-19 spreads? </a:t>
            </a:r>
          </a:p>
        </p:txBody>
      </p:sp>
      <p:pic>
        <p:nvPicPr>
          <p:cNvPr id="4" name="Content Placeholder 3">
            <a:extLst>
              <a:ext uri="{FF2B5EF4-FFF2-40B4-BE49-F238E27FC236}">
                <a16:creationId xmlns:a16="http://schemas.microsoft.com/office/drawing/2014/main" id="{0477A4B4-4B61-40A5-891E-931D27014CC9}"/>
              </a:ext>
            </a:extLst>
          </p:cNvPr>
          <p:cNvPicPr>
            <a:picLocks noGrp="1" noChangeAspect="1"/>
          </p:cNvPicPr>
          <p:nvPr>
            <p:ph idx="1"/>
          </p:nvPr>
        </p:nvPicPr>
        <p:blipFill>
          <a:blip r:embed="rId2"/>
          <a:stretch>
            <a:fillRect/>
          </a:stretch>
        </p:blipFill>
        <p:spPr>
          <a:xfrm>
            <a:off x="2590800" y="1600200"/>
            <a:ext cx="4250987" cy="4343400"/>
          </a:xfrm>
          <a:prstGeom prst="rect">
            <a:avLst/>
          </a:prstGeom>
        </p:spPr>
      </p:pic>
    </p:spTree>
    <p:extLst>
      <p:ext uri="{BB962C8B-B14F-4D97-AF65-F5344CB8AC3E}">
        <p14:creationId xmlns:p14="http://schemas.microsoft.com/office/powerpoint/2010/main" val="13830507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526</Words>
  <Application>Microsoft Office PowerPoint</Application>
  <PresentationFormat>On-screen Show (4:3)</PresentationFormat>
  <Paragraphs>66</Paragraphs>
  <Slides>22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Microsoft YaHei UI</vt:lpstr>
      <vt:lpstr>Arial</vt:lpstr>
      <vt:lpstr>Arial Narrow</vt:lpstr>
      <vt:lpstr>Calibri</vt:lpstr>
      <vt:lpstr>Office Theme</vt:lpstr>
      <vt:lpstr>How can masks prevent the transmission of germs through the air?</vt:lpstr>
      <vt:lpstr>How are germs spread? </vt:lpstr>
      <vt:lpstr>How can we stop germs from spreading?</vt:lpstr>
      <vt:lpstr>What do we need in order to make this happen?  </vt:lpstr>
      <vt:lpstr>Technology </vt:lpstr>
      <vt:lpstr>How can we stop germs from spreading?</vt:lpstr>
      <vt:lpstr>The SARS-Cov-2 virus </vt:lpstr>
      <vt:lpstr>Reproduction number</vt:lpstr>
      <vt:lpstr>How fast COVID-19 spreads? </vt:lpstr>
      <vt:lpstr>What do we use in order to stop COVID-19 from spreading?</vt:lpstr>
      <vt:lpstr>PowerPoint Presentation</vt:lpstr>
      <vt:lpstr>How effective are face masks?</vt:lpstr>
      <vt:lpstr>What is the technology behind the face masks?</vt:lpstr>
      <vt:lpstr>Materials of surgical masks</vt:lpstr>
      <vt:lpstr>PowerPoint Presentation</vt:lpstr>
      <vt:lpstr>Cotton masks</vt:lpstr>
      <vt:lpstr>Cotton masks</vt:lpstr>
      <vt:lpstr>Hands-on STEM!</vt:lpstr>
      <vt:lpstr>How to make your own face mask</vt:lpstr>
      <vt:lpstr>Steps to follow!</vt:lpstr>
      <vt:lpstr>Cloth face masks must be used as follows: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masks prevent the transmission of germs through the air?</dc:title>
  <dc:creator>Yannis Kotsanis</dc:creator>
  <cp:lastModifiedBy>Yannis Kotsanis</cp:lastModifiedBy>
  <cp:revision>9</cp:revision>
  <dcterms:created xsi:type="dcterms:W3CDTF">2020-11-10T19:16:06Z</dcterms:created>
  <dcterms:modified xsi:type="dcterms:W3CDTF">2021-01-14T12:14:58Z</dcterms:modified>
</cp:coreProperties>
</file>